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7772400" cy="14173200"/>
  <p:embeddedFontLst>
    <p:embeddedFont>
      <p:font typeface="Calibri" panose="020F0502020204030204" pitchFamily="34" charset="0"/>
      <p:regular r:id="rId32"/>
      <p:bold r:id="rId33"/>
      <p:italic r:id="rId34"/>
      <p:boldItalic r:id="rId35"/>
    </p:embeddedFont>
    <p:embeddedFont>
      <p:font typeface="Corbel" panose="020B0503020204020204" pitchFamily="34" charset="0"/>
      <p:regular r:id="rId36"/>
      <p:bold r:id="rId37"/>
      <p:italic r:id="rId38"/>
      <p:boldItalic r:id="rId39"/>
    </p:embeddedFont>
    <p:embeddedFont>
      <p:font typeface="Helvetica Neue" panose="020B0604020202020204" charset="0"/>
      <p:regular r:id="rId40"/>
      <p:bold r:id="rId41"/>
      <p:italic r:id="rId42"/>
      <p:boldItalic r:id="rId43"/>
    </p:embeddedFont>
    <p:embeddedFont>
      <p:font typeface="Merriweather Sans" pitchFamily="2" charset="0"/>
      <p:regular r:id="rId44"/>
      <p:bold r:id="rId45"/>
      <p:italic r:id="rId46"/>
      <p:boldItalic r:id="rId47"/>
    </p:embeddedFont>
    <p:embeddedFont>
      <p:font typeface="Times" panose="02020603050405020304" pitchFamily="18"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4461">
          <p15:clr>
            <a:srgbClr val="A4A3A4"/>
          </p15:clr>
        </p15:guide>
        <p15:guide id="2" pos="2448">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gXJrUmqpArpp7nDSI6RUbOF9QV7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23380C-4FD1-4550-8B3C-4D1D539B17CF}">
  <a:tblStyle styleId="{7523380C-4FD1-4550-8B3C-4D1D539B17C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2511D3-BD89-43AD-BAD2-C42B1DD4FE53}" styleName="Table_1">
    <a:wholeTbl>
      <a:tcTxStyle b="off" i="off">
        <a:font>
          <a:latin typeface="VAGRundschriftD"/>
          <a:ea typeface="VAGRundschriftD"/>
          <a:cs typeface="VAGRundschriftD"/>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63" y="57"/>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4461"/>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585040" y="6736141"/>
            <a:ext cx="6695438" cy="6373587"/>
          </a:xfrm>
          <a:prstGeom prst="rect">
            <a:avLst/>
          </a:prstGeom>
          <a:noFill/>
          <a:ln>
            <a:noFill/>
          </a:ln>
        </p:spPr>
        <p:txBody>
          <a:bodyPr spcFirstLastPara="1" wrap="square" lIns="123975" tIns="60900" rIns="123975" bIns="60900" anchor="t" anchorCtr="0">
            <a:noAutofit/>
          </a:bodyPr>
          <a:lstStyle>
            <a:lvl1pPr marL="457200" marR="0" lvl="0" indent="-228600" algn="just" rtl="0">
              <a:lnSpc>
                <a:spcPct val="90000"/>
              </a:lnSpc>
              <a:spcBef>
                <a:spcPts val="400"/>
              </a:spcBef>
              <a:spcAft>
                <a:spcPts val="0"/>
              </a:spcAft>
              <a:buSzPts val="1400"/>
              <a:buNone/>
              <a:defRPr sz="1000" b="0" i="0" u="none" strike="noStrike" cap="none">
                <a:solidFill>
                  <a:schemeClr val="dk1"/>
                </a:solidFill>
                <a:latin typeface="Arial"/>
                <a:ea typeface="Arial"/>
                <a:cs typeface="Arial"/>
                <a:sym typeface="Arial"/>
              </a:defRPr>
            </a:lvl1pPr>
            <a:lvl2pPr marL="914400" marR="0" lvl="1" indent="-228600" algn="l" rtl="0">
              <a:spcBef>
                <a:spcPts val="338"/>
              </a:spcBef>
              <a:spcAft>
                <a:spcPts val="0"/>
              </a:spcAft>
              <a:buSzPts val="1400"/>
              <a:buNone/>
              <a:defRPr sz="1125" b="0" i="0" u="none" strike="noStrike" cap="none">
                <a:solidFill>
                  <a:schemeClr val="dk1"/>
                </a:solidFill>
                <a:latin typeface="Times"/>
                <a:ea typeface="Times"/>
                <a:cs typeface="Times"/>
                <a:sym typeface="Times"/>
              </a:defRPr>
            </a:lvl2pPr>
            <a:lvl3pPr marL="1371600" marR="0" lvl="2" indent="-228600" algn="l" rtl="0">
              <a:spcBef>
                <a:spcPts val="338"/>
              </a:spcBef>
              <a:spcAft>
                <a:spcPts val="0"/>
              </a:spcAft>
              <a:buSzPts val="1400"/>
              <a:buNone/>
              <a:defRPr sz="1125" b="0" i="0" u="none" strike="noStrike" cap="none">
                <a:solidFill>
                  <a:schemeClr val="dk1"/>
                </a:solidFill>
                <a:latin typeface="Times"/>
                <a:ea typeface="Times"/>
                <a:cs typeface="Times"/>
                <a:sym typeface="Times"/>
              </a:defRPr>
            </a:lvl3pPr>
            <a:lvl4pPr marL="1828800" marR="0" lvl="3" indent="-228600" algn="l" rtl="0">
              <a:spcBef>
                <a:spcPts val="338"/>
              </a:spcBef>
              <a:spcAft>
                <a:spcPts val="0"/>
              </a:spcAft>
              <a:buSzPts val="1400"/>
              <a:buNone/>
              <a:defRPr sz="1125" b="0" i="0" u="none" strike="noStrike" cap="none">
                <a:solidFill>
                  <a:schemeClr val="dk1"/>
                </a:solidFill>
                <a:latin typeface="Times"/>
                <a:ea typeface="Times"/>
                <a:cs typeface="Times"/>
                <a:sym typeface="Times"/>
              </a:defRPr>
            </a:lvl4pPr>
            <a:lvl5pPr marL="2286000" marR="0" lvl="4" indent="-228600" algn="l" rtl="0">
              <a:spcBef>
                <a:spcPts val="338"/>
              </a:spcBef>
              <a:spcAft>
                <a:spcPts val="0"/>
              </a:spcAft>
              <a:buSzPts val="1400"/>
              <a:buNone/>
              <a:defRPr sz="1125" b="0" i="0" u="none" strike="noStrike" cap="none">
                <a:solidFill>
                  <a:schemeClr val="dk1"/>
                </a:solidFill>
                <a:latin typeface="Times"/>
                <a:ea typeface="Times"/>
                <a:cs typeface="Times"/>
                <a:sym typeface="Times"/>
              </a:defRPr>
            </a:lvl5pPr>
            <a:lvl6pPr marL="2743200" marR="0" lvl="5" indent="-228600" algn="l" rtl="0">
              <a:spcBef>
                <a:spcPts val="0"/>
              </a:spcBef>
              <a:spcAft>
                <a:spcPts val="0"/>
              </a:spcAft>
              <a:buSzPts val="1400"/>
              <a:buNone/>
              <a:defRPr sz="1125"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125"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125"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125"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154" name="Google Shape;154;p1: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0: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210" name="Google Shape;210;p10: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1: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217" name="Google Shape;217;p11: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2:notes"/>
          <p:cNvSpPr>
            <a:spLocks noGrp="1" noRot="1" noChangeAspect="1"/>
          </p:cNvSpPr>
          <p:nvPr>
            <p:ph type="sldImg" idx="2"/>
          </p:nvPr>
        </p:nvSpPr>
        <p:spPr>
          <a:xfrm>
            <a:off x="-766763" y="989013"/>
            <a:ext cx="10185401" cy="57292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24" name="Google Shape;224;p12:notes"/>
          <p:cNvSpPr txBox="1">
            <a:spLocks noGrp="1"/>
          </p:cNvSpPr>
          <p:nvPr>
            <p:ph type="body" idx="1"/>
          </p:nvPr>
        </p:nvSpPr>
        <p:spPr>
          <a:xfrm>
            <a:off x="649997" y="7289648"/>
            <a:ext cx="7440789" cy="690749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37250" tIns="68625" rIns="137250" bIns="68625" anchor="t" anchorCtr="0">
            <a:noAutofit/>
          </a:bodyPr>
          <a:lstStyle/>
          <a:p>
            <a:pPr marL="0" lvl="0" indent="0" algn="just" rtl="0">
              <a:lnSpc>
                <a:spcPct val="90000"/>
              </a:lnSpc>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3: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230" name="Google Shape;230;p13: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4: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237" name="Google Shape;237;p14: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2" name="Google Shape;242;p15:notes"/>
          <p:cNvSpPr txBox="1">
            <a:spLocks noGrp="1"/>
          </p:cNvSpPr>
          <p:nvPr>
            <p:ph type="body" idx="1"/>
          </p:nvPr>
        </p:nvSpPr>
        <p:spPr>
          <a:xfrm>
            <a:off x="585040" y="6736141"/>
            <a:ext cx="6695438" cy="6373587"/>
          </a:xfrm>
          <a:prstGeom prst="rect">
            <a:avLst/>
          </a:prstGeom>
          <a:noFill/>
          <a:ln>
            <a:noFill/>
          </a:ln>
        </p:spPr>
        <p:txBody>
          <a:bodyPr spcFirstLastPara="1" wrap="square" lIns="123975" tIns="60900" rIns="123975" bIns="60900" anchor="t" anchorCtr="0">
            <a:noAutofit/>
          </a:bodyPr>
          <a:lstStyle/>
          <a:p>
            <a:pPr marL="0" lvl="0" indent="0" algn="just" rtl="0">
              <a:lnSpc>
                <a:spcPct val="90000"/>
              </a:lnSpc>
              <a:spcBef>
                <a:spcPts val="0"/>
              </a:spcBef>
              <a:spcAft>
                <a:spcPts val="0"/>
              </a:spcAft>
              <a:buNone/>
            </a:pPr>
            <a:r>
              <a:rPr lang="en-US"/>
              <a:t>Each kernel has a register footprint</a:t>
            </a:r>
            <a:endParaRPr/>
          </a:p>
          <a:p>
            <a:pPr marL="0" lvl="0" indent="0" algn="just" rtl="0">
              <a:lnSpc>
                <a:spcPct val="90000"/>
              </a:lnSpc>
              <a:spcBef>
                <a:spcPts val="400"/>
              </a:spcBef>
              <a:spcAft>
                <a:spcPts val="0"/>
              </a:spcAft>
              <a:buNone/>
            </a:pPr>
            <a:r>
              <a:rPr lang="en-US"/>
              <a:t>And note that register use can be optimized better than I did before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6: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249" name="Google Shape;249;p16: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7: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256" name="Google Shape;256;p17: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8: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262" name="Google Shape;262;p18: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9:notes"/>
          <p:cNvSpPr>
            <a:spLocks noGrp="1" noRot="1" noChangeAspect="1"/>
          </p:cNvSpPr>
          <p:nvPr>
            <p:ph type="sldImg" idx="2"/>
          </p:nvPr>
        </p:nvSpPr>
        <p:spPr>
          <a:xfrm>
            <a:off x="-766763" y="989013"/>
            <a:ext cx="10185401" cy="57292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69" name="Google Shape;269;p19:notes"/>
          <p:cNvSpPr txBox="1">
            <a:spLocks noGrp="1"/>
          </p:cNvSpPr>
          <p:nvPr>
            <p:ph type="body" idx="1"/>
          </p:nvPr>
        </p:nvSpPr>
        <p:spPr>
          <a:xfrm>
            <a:off x="649997" y="7289648"/>
            <a:ext cx="7440789" cy="690749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37250" tIns="68625" rIns="137250" bIns="68625" anchor="t" anchorCtr="0">
            <a:noAutofit/>
          </a:bodyPr>
          <a:lstStyle/>
          <a:p>
            <a:pPr marL="0" lvl="0" indent="0" algn="just" rtl="0">
              <a:lnSpc>
                <a:spcPct val="90000"/>
              </a:lnSpc>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159" name="Google Shape;159;p2: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0:notes"/>
          <p:cNvSpPr>
            <a:spLocks noGrp="1" noRot="1" noChangeAspect="1"/>
          </p:cNvSpPr>
          <p:nvPr>
            <p:ph type="sldImg" idx="2"/>
          </p:nvPr>
        </p:nvSpPr>
        <p:spPr>
          <a:xfrm>
            <a:off x="-823913" y="1095375"/>
            <a:ext cx="9745663" cy="54832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5" name="Google Shape;275;p20:notes"/>
          <p:cNvSpPr txBox="1">
            <a:spLocks noGrp="1"/>
          </p:cNvSpPr>
          <p:nvPr>
            <p:ph type="body" idx="1"/>
          </p:nvPr>
        </p:nvSpPr>
        <p:spPr>
          <a:xfrm>
            <a:off x="585040" y="6736141"/>
            <a:ext cx="6695438" cy="6373587"/>
          </a:xfrm>
          <a:prstGeom prst="rect">
            <a:avLst/>
          </a:prstGeom>
          <a:noFill/>
          <a:ln>
            <a:noFill/>
          </a:ln>
        </p:spPr>
        <p:txBody>
          <a:bodyPr spcFirstLastPara="1" wrap="square" lIns="123975" tIns="60900" rIns="123975" bIns="60900" anchor="t" anchorCtr="0">
            <a:normAutofit/>
          </a:bodyPr>
          <a:lstStyle/>
          <a:p>
            <a:pPr marL="0" lvl="0" indent="0" algn="just" rtl="0">
              <a:lnSpc>
                <a:spcPct val="90000"/>
              </a:lnSpc>
              <a:spcBef>
                <a:spcPts val="0"/>
              </a:spcBef>
              <a:spcAft>
                <a:spcPts val="0"/>
              </a:spcAft>
              <a:buNone/>
            </a:pPr>
            <a:r>
              <a:rPr lang="en-US"/>
              <a:t>\</a:t>
            </a:r>
            <a:endParaRPr/>
          </a:p>
        </p:txBody>
      </p:sp>
      <p:sp>
        <p:nvSpPr>
          <p:cNvPr id="276" name="Google Shape;276;p20:notes"/>
          <p:cNvSpPr txBox="1">
            <a:spLocks noGrp="1"/>
          </p:cNvSpPr>
          <p:nvPr>
            <p:ph type="sldNum" idx="12"/>
          </p:nvPr>
        </p:nvSpPr>
        <p:spPr>
          <a:xfrm>
            <a:off x="0" y="0"/>
            <a:ext cx="3000000" cy="3000000"/>
          </a:xfrm>
          <a:prstGeom prst="rect">
            <a:avLst/>
          </a:prstGeom>
          <a:noFill/>
          <a:ln>
            <a:noFill/>
          </a:ln>
        </p:spPr>
        <p:txBody>
          <a:bodyPr spcFirstLastPara="1" wrap="square" lIns="129850" tIns="64925" rIns="129850" bIns="64925" anchor="t" anchorCtr="0">
            <a:noAutofit/>
          </a:bodyPr>
          <a:lstStyle/>
          <a:p>
            <a:pPr marL="0" marR="0" lvl="0" indent="0" algn="l" rtl="0">
              <a:spcBef>
                <a:spcPts val="0"/>
              </a:spcBef>
              <a:spcAft>
                <a:spcPts val="0"/>
              </a:spcAft>
              <a:buNone/>
            </a:pPr>
            <a:fld id="{00000000-1234-1234-1234-123412341234}" type="slidenum">
              <a:rPr lang="en-US" sz="22875" b="0" i="0" u="none" strike="noStrike" cap="none">
                <a:solidFill>
                  <a:schemeClr val="accent1"/>
                </a:solidFill>
                <a:latin typeface="Helvetica Neue"/>
                <a:ea typeface="Helvetica Neue"/>
                <a:cs typeface="Helvetica Neue"/>
                <a:sym typeface="Helvetica Neue"/>
              </a:rPr>
              <a:t>20</a:t>
            </a:fld>
            <a:endParaRPr sz="22875">
              <a:solidFill>
                <a:schemeClr val="accent1"/>
              </a:solidFill>
              <a:latin typeface="Helvetica Neue"/>
              <a:ea typeface="Helvetica Neue"/>
              <a:cs typeface="Helvetica Neue"/>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1: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282" name="Google Shape;282;p21: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2: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287" name="Google Shape;287;p22: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3: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315" name="Google Shape;315;p23: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4: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531" name="Google Shape;531;p24: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25: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539" name="Google Shape;539;p25: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26: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5" name="Google Shape;545;p26:notes"/>
          <p:cNvSpPr txBox="1">
            <a:spLocks noGrp="1"/>
          </p:cNvSpPr>
          <p:nvPr>
            <p:ph type="body" idx="1"/>
          </p:nvPr>
        </p:nvSpPr>
        <p:spPr>
          <a:xfrm>
            <a:off x="585040" y="6736141"/>
            <a:ext cx="6695438" cy="6373587"/>
          </a:xfrm>
          <a:prstGeom prst="rect">
            <a:avLst/>
          </a:prstGeom>
          <a:noFill/>
          <a:ln>
            <a:noFill/>
          </a:ln>
        </p:spPr>
        <p:txBody>
          <a:bodyPr spcFirstLastPara="1" wrap="square" lIns="123975" tIns="60900" rIns="123975" bIns="60900" anchor="t" anchorCtr="0">
            <a:noAutofit/>
          </a:bodyPr>
          <a:lstStyle/>
          <a:p>
            <a:pPr marL="0" lvl="0" indent="0" algn="just" rtl="0">
              <a:lnSpc>
                <a:spcPct val="90000"/>
              </a:lnSpc>
              <a:spcBef>
                <a:spcPts val="0"/>
              </a:spcBef>
              <a:spcAft>
                <a:spcPts val="0"/>
              </a:spcAft>
              <a:buNone/>
            </a:pPr>
            <a:r>
              <a:rPr lang="en-US"/>
              <a:t>X11 = 03 f5</a:t>
            </a:r>
            <a:endParaRPr/>
          </a:p>
          <a:p>
            <a:pPr marL="0" lvl="0" indent="0" algn="just" rtl="0">
              <a:lnSpc>
                <a:spcPct val="90000"/>
              </a:lnSpc>
              <a:spcBef>
                <a:spcPts val="400"/>
              </a:spcBef>
              <a:spcAft>
                <a:spcPts val="0"/>
              </a:spcAft>
              <a:buNone/>
            </a:pPr>
            <a:r>
              <a:rPr lang="en-US"/>
              <a:t>X5 = address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27: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2" name="Google Shape;552;p27:notes"/>
          <p:cNvSpPr txBox="1">
            <a:spLocks noGrp="1"/>
          </p:cNvSpPr>
          <p:nvPr>
            <p:ph type="body" idx="1"/>
          </p:nvPr>
        </p:nvSpPr>
        <p:spPr>
          <a:xfrm>
            <a:off x="585040" y="6736141"/>
            <a:ext cx="6695438" cy="6373587"/>
          </a:xfrm>
          <a:prstGeom prst="rect">
            <a:avLst/>
          </a:prstGeom>
          <a:noFill/>
          <a:ln>
            <a:noFill/>
          </a:ln>
        </p:spPr>
        <p:txBody>
          <a:bodyPr spcFirstLastPara="1" wrap="square" lIns="123975" tIns="60900" rIns="123975" bIns="60900" anchor="t" anchorCtr="0">
            <a:noAutofit/>
          </a:bodyPr>
          <a:lstStyle/>
          <a:p>
            <a:pPr marL="0" lvl="0" indent="0" algn="just" rtl="0">
              <a:lnSpc>
                <a:spcPct val="90000"/>
              </a:lnSpc>
              <a:spcBef>
                <a:spcPts val="0"/>
              </a:spcBef>
              <a:spcAft>
                <a:spcPts val="0"/>
              </a:spcAft>
              <a:buNone/>
            </a:pPr>
            <a:r>
              <a:rPr lang="en-US"/>
              <a:t>Do not modify the notes in this section to avoid tampering with the Poll Everywhere activity.</a:t>
            </a:r>
            <a:br>
              <a:rPr lang="en-US"/>
            </a:br>
            <a:r>
              <a:rPr lang="en-US"/>
              <a:t>More info at polleverywhere.com/support</a:t>
            </a:r>
            <a:br>
              <a:rPr lang="en-US"/>
            </a:br>
            <a:br>
              <a:rPr lang="en-US"/>
            </a:br>
            <a:r>
              <a:rPr lang="en-US"/>
              <a:t>L08b Translate *x = *y;</a:t>
            </a:r>
            <a:endParaRPr/>
          </a:p>
          <a:p>
            <a:pPr marL="0" lvl="0" indent="0" algn="just" rtl="0">
              <a:lnSpc>
                <a:spcPct val="90000"/>
              </a:lnSpc>
              <a:spcBef>
                <a:spcPts val="400"/>
              </a:spcBef>
              <a:spcAft>
                <a:spcPts val="0"/>
              </a:spcAft>
              <a:buNone/>
            </a:pPr>
            <a:r>
              <a:rPr lang="en-US"/>
              <a:t>https://www.polleverywhere.com/multiple_choice_polls/FrOXvrvUCq453BpOGasn1?state=opened&amp;flow=Default&amp;onscreen=persist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28: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559" name="Google Shape;559;p28: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29: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6" name="Google Shape;566;p29:notes"/>
          <p:cNvSpPr txBox="1">
            <a:spLocks noGrp="1"/>
          </p:cNvSpPr>
          <p:nvPr>
            <p:ph type="body" idx="1"/>
          </p:nvPr>
        </p:nvSpPr>
        <p:spPr>
          <a:xfrm>
            <a:off x="585040" y="6736141"/>
            <a:ext cx="6695438" cy="6373587"/>
          </a:xfrm>
          <a:prstGeom prst="rect">
            <a:avLst/>
          </a:prstGeom>
          <a:noFill/>
          <a:ln>
            <a:noFill/>
          </a:ln>
        </p:spPr>
        <p:txBody>
          <a:bodyPr spcFirstLastPara="1" wrap="square" lIns="123975" tIns="60900" rIns="123975" bIns="60900" anchor="t" anchorCtr="0">
            <a:noAutofit/>
          </a:bodyPr>
          <a:lstStyle/>
          <a:p>
            <a:pPr marL="0" lvl="0" indent="0" algn="just" rtl="0">
              <a:lnSpc>
                <a:spcPct val="90000"/>
              </a:lnSpc>
              <a:spcBef>
                <a:spcPts val="0"/>
              </a:spcBef>
              <a:spcAft>
                <a:spcPts val="0"/>
              </a:spcAft>
              <a:buNone/>
            </a:pPr>
            <a:r>
              <a:rPr lang="en-US"/>
              <a:t>Do not modify the notes in this section to avoid tampering with the Poll Everywhere activity.</a:t>
            </a:r>
            <a:br>
              <a:rPr lang="en-US"/>
            </a:br>
            <a:r>
              <a:rPr lang="en-US"/>
              <a:t>More info at polleverywhere.com/support</a:t>
            </a:r>
            <a:br>
              <a:rPr lang="en-US"/>
            </a:br>
            <a:br>
              <a:rPr lang="en-US"/>
            </a:br>
            <a:r>
              <a:rPr lang="en-US"/>
              <a:t>L09a Logical Operations. What is in x12?</a:t>
            </a:r>
            <a:endParaRPr/>
          </a:p>
          <a:p>
            <a:pPr marL="0" lvl="0" indent="0" algn="just" rtl="0">
              <a:lnSpc>
                <a:spcPct val="90000"/>
              </a:lnSpc>
              <a:spcBef>
                <a:spcPts val="400"/>
              </a:spcBef>
              <a:spcAft>
                <a:spcPts val="0"/>
              </a:spcAft>
              <a:buNone/>
            </a:pPr>
            <a:r>
              <a:rPr lang="en-US"/>
              <a:t>https://www.polleverywhere.com/multiple_choice_polls/Nn6PT0sflAy4tC9vvB4j5?state=opened&amp;flow=Default&amp;onscreen=persist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164" name="Google Shape;164;p3: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172" name="Google Shape;172;p4: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178" name="Google Shape;178;p5: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6: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 name="Google Shape;183;p6:notes"/>
          <p:cNvSpPr txBox="1">
            <a:spLocks noGrp="1"/>
          </p:cNvSpPr>
          <p:nvPr>
            <p:ph type="body" idx="1"/>
          </p:nvPr>
        </p:nvSpPr>
        <p:spPr>
          <a:xfrm>
            <a:off x="585040" y="6736141"/>
            <a:ext cx="6695438" cy="6373587"/>
          </a:xfrm>
          <a:prstGeom prst="rect">
            <a:avLst/>
          </a:prstGeom>
          <a:noFill/>
          <a:ln>
            <a:noFill/>
          </a:ln>
        </p:spPr>
        <p:txBody>
          <a:bodyPr spcFirstLastPara="1" wrap="square" lIns="123975" tIns="60900" rIns="123975" bIns="60900" anchor="t" anchorCtr="0">
            <a:noAutofit/>
          </a:bodyPr>
          <a:lstStyle/>
          <a:p>
            <a:pPr marL="0" lvl="0" indent="0" algn="just" rtl="0">
              <a:lnSpc>
                <a:spcPct val="90000"/>
              </a:lnSpc>
              <a:spcBef>
                <a:spcPts val="0"/>
              </a:spcBef>
              <a:spcAft>
                <a:spcPts val="0"/>
              </a:spcAft>
              <a:buNone/>
            </a:pPr>
            <a:r>
              <a:rPr lang="en-US"/>
              <a:t>Each kernel has a register footprint</a:t>
            </a:r>
            <a:endParaRPr/>
          </a:p>
          <a:p>
            <a:pPr marL="0" lvl="0" indent="0" algn="just" rtl="0">
              <a:lnSpc>
                <a:spcPct val="90000"/>
              </a:lnSpc>
              <a:spcBef>
                <a:spcPts val="400"/>
              </a:spcBef>
              <a:spcAft>
                <a:spcPts val="0"/>
              </a:spcAft>
              <a:buNone/>
            </a:pPr>
            <a:r>
              <a:rPr lang="en-US"/>
              <a:t>And note that register use can be optimized better than I did before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7: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189" name="Google Shape;189;p7: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196" name="Google Shape;196;p8: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9: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203" name="Google Shape;203;p9: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9.jp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6.jpg"/><Relationship Id="rId5" Type="http://schemas.openxmlformats.org/officeDocument/2006/relationships/image" Target="../media/image3.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p:cSld name="Title">
    <p:spTree>
      <p:nvGrpSpPr>
        <p:cNvPr id="1" name="Shape 15"/>
        <p:cNvGrpSpPr/>
        <p:nvPr/>
      </p:nvGrpSpPr>
      <p:grpSpPr>
        <a:xfrm>
          <a:off x="0" y="0"/>
          <a:ext cx="0" cy="0"/>
          <a:chOff x="0" y="0"/>
          <a:chExt cx="0" cy="0"/>
        </a:xfrm>
      </p:grpSpPr>
      <p:pic>
        <p:nvPicPr>
          <p:cNvPr id="16" name="Google Shape;16;p31" descr="A picture containing food&#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 name="Google Shape;17;p31"/>
          <p:cNvSpPr txBox="1">
            <a:spLocks noGrp="1"/>
          </p:cNvSpPr>
          <p:nvPr>
            <p:ph type="title"/>
          </p:nvPr>
        </p:nvSpPr>
        <p:spPr>
          <a:xfrm>
            <a:off x="2786063" y="3421167"/>
            <a:ext cx="5867400" cy="571500"/>
          </a:xfrm>
          <a:prstGeom prst="rect">
            <a:avLst/>
          </a:prstGeom>
          <a:noFill/>
          <a:ln>
            <a:noFill/>
          </a:ln>
        </p:spPr>
        <p:txBody>
          <a:bodyPr spcFirstLastPara="1" wrap="square" lIns="130600" tIns="65300" rIns="130600" bIns="65300" anchor="t" anchorCtr="0">
            <a:noAutofit/>
          </a:bodyPr>
          <a:lstStyle>
            <a:lvl1pPr lvl="0" algn="ctr">
              <a:spcBef>
                <a:spcPts val="0"/>
              </a:spcBef>
              <a:spcAft>
                <a:spcPts val="0"/>
              </a:spcAft>
              <a:buSzPts val="1400"/>
              <a:buNone/>
              <a:defRPr b="1" i="0">
                <a:solidFill>
                  <a:srgbClr val="FFC11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1"/>
          <p:cNvSpPr/>
          <p:nvPr/>
        </p:nvSpPr>
        <p:spPr>
          <a:xfrm>
            <a:off x="3123398" y="303799"/>
            <a:ext cx="5181600" cy="1224648"/>
          </a:xfrm>
          <a:prstGeom prst="rect">
            <a:avLst/>
          </a:prstGeom>
          <a:noFill/>
          <a:ln>
            <a:noFill/>
          </a:ln>
        </p:spPr>
        <p:txBody>
          <a:bodyPr spcFirstLastPara="1" wrap="square" lIns="56675" tIns="22675" rIns="56675" bIns="22675" anchor="ctr" anchorCtr="0">
            <a:spAutoFit/>
          </a:bodyPr>
          <a:lstStyle/>
          <a:p>
            <a:pPr marL="0" marR="0" lvl="0" indent="0" algn="ctr" rtl="0">
              <a:lnSpc>
                <a:spcPct val="77000"/>
              </a:lnSpc>
              <a:spcBef>
                <a:spcPts val="0"/>
              </a:spcBef>
              <a:spcAft>
                <a:spcPts val="0"/>
              </a:spcAft>
              <a:buNone/>
            </a:pPr>
            <a:r>
              <a:rPr lang="en-US" sz="9600" b="1" i="0" u="none" strike="noStrike" cap="none">
                <a:solidFill>
                  <a:srgbClr val="4991B1"/>
                </a:solidFill>
                <a:latin typeface="Arial"/>
                <a:ea typeface="Arial"/>
                <a:cs typeface="Arial"/>
                <a:sym typeface="Arial"/>
              </a:rPr>
              <a:t>CS61C</a:t>
            </a:r>
            <a:endParaRPr sz="4800" b="1" i="0" u="none" strike="noStrike" cap="none">
              <a:solidFill>
                <a:srgbClr val="4991B1"/>
              </a:solidFill>
              <a:latin typeface="Arial"/>
              <a:ea typeface="Arial"/>
              <a:cs typeface="Arial"/>
              <a:sym typeface="Arial"/>
            </a:endParaRPr>
          </a:p>
        </p:txBody>
      </p:sp>
      <p:sp>
        <p:nvSpPr>
          <p:cNvPr id="19" name="Google Shape;19;p31"/>
          <p:cNvSpPr/>
          <p:nvPr/>
        </p:nvSpPr>
        <p:spPr>
          <a:xfrm>
            <a:off x="2752726" y="4315976"/>
            <a:ext cx="5934074" cy="353961"/>
          </a:xfrm>
          <a:prstGeom prst="ellipse">
            <a:avLst/>
          </a:prstGeom>
          <a:solidFill>
            <a:schemeClr val="dk1">
              <a:alpha val="16862"/>
            </a:schemeClr>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b="0" i="0" u="none" strike="noStrike" cap="none">
              <a:solidFill>
                <a:schemeClr val="lt1"/>
              </a:solidFill>
              <a:latin typeface="Helvetica Neue"/>
              <a:ea typeface="Helvetica Neue"/>
              <a:cs typeface="Helvetica Neue"/>
              <a:sym typeface="Helvetica Neue"/>
            </a:endParaRPr>
          </a:p>
        </p:txBody>
      </p:sp>
      <p:sp>
        <p:nvSpPr>
          <p:cNvPr id="20" name="Google Shape;20;p31"/>
          <p:cNvSpPr txBox="1"/>
          <p:nvPr/>
        </p:nvSpPr>
        <p:spPr>
          <a:xfrm>
            <a:off x="2312374" y="1870959"/>
            <a:ext cx="1666875" cy="6694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50" b="1" i="0" u="none" strike="noStrike" cap="none">
                <a:solidFill>
                  <a:srgbClr val="7F7F7F"/>
                </a:solidFill>
                <a:latin typeface="Arial"/>
                <a:ea typeface="Arial"/>
                <a:cs typeface="Arial"/>
                <a:sym typeface="Arial"/>
              </a:rPr>
              <a:t>UC Berkeley</a:t>
            </a:r>
            <a:br>
              <a:rPr lang="en-US" sz="1250" b="1" i="0" u="none" strike="noStrike" cap="none">
                <a:solidFill>
                  <a:srgbClr val="7F7F7F"/>
                </a:solidFill>
                <a:latin typeface="Arial"/>
                <a:ea typeface="Arial"/>
                <a:cs typeface="Arial"/>
                <a:sym typeface="Arial"/>
              </a:rPr>
            </a:br>
            <a:r>
              <a:rPr lang="en-US" sz="1250" b="1" i="0" u="none" strike="noStrike" cap="none">
                <a:solidFill>
                  <a:srgbClr val="7F7F7F"/>
                </a:solidFill>
                <a:latin typeface="Arial"/>
                <a:ea typeface="Arial"/>
                <a:cs typeface="Arial"/>
                <a:sym typeface="Arial"/>
              </a:rPr>
              <a:t>Teaching Professor </a:t>
            </a:r>
            <a:br>
              <a:rPr lang="en-US" sz="1250" b="1" i="0" u="none" strike="noStrike" cap="none">
                <a:solidFill>
                  <a:srgbClr val="7F7F7F"/>
                </a:solidFill>
                <a:latin typeface="Arial"/>
                <a:ea typeface="Arial"/>
                <a:cs typeface="Arial"/>
                <a:sym typeface="Arial"/>
              </a:rPr>
            </a:br>
            <a:r>
              <a:rPr lang="en-US" sz="1250" b="1" i="0" u="none" strike="noStrike" cap="none">
                <a:solidFill>
                  <a:srgbClr val="7F7F7F"/>
                </a:solidFill>
                <a:latin typeface="Arial"/>
                <a:ea typeface="Arial"/>
                <a:cs typeface="Arial"/>
                <a:sym typeface="Arial"/>
              </a:rPr>
              <a:t>Dan Garcia</a:t>
            </a:r>
            <a:endParaRPr/>
          </a:p>
        </p:txBody>
      </p:sp>
      <p:pic>
        <p:nvPicPr>
          <p:cNvPr id="21" name="Google Shape;21;p31"/>
          <p:cNvPicPr preferRelativeResize="0"/>
          <p:nvPr/>
        </p:nvPicPr>
        <p:blipFill rotWithShape="1">
          <a:blip r:embed="rId3">
            <a:alphaModFix/>
          </a:blip>
          <a:srcRect l="14185" t="1842" r="32155" b="47377"/>
          <a:stretch/>
        </p:blipFill>
        <p:spPr>
          <a:xfrm>
            <a:off x="2634024" y="310798"/>
            <a:ext cx="1023576" cy="1267882"/>
          </a:xfrm>
          <a:prstGeom prst="roundRect">
            <a:avLst>
              <a:gd name="adj" fmla="val 8594"/>
            </a:avLst>
          </a:prstGeom>
          <a:solidFill>
            <a:srgbClr val="ECECEC"/>
          </a:solidFill>
          <a:ln>
            <a:noFill/>
          </a:ln>
          <a:effectLst>
            <a:reflection stA="38000" endPos="28000" dist="5000" dir="5400000" sy="-100000" algn="bl" rotWithShape="0"/>
          </a:effectLst>
        </p:spPr>
      </p:pic>
      <p:sp>
        <p:nvSpPr>
          <p:cNvPr id="22" name="Google Shape;22;p31"/>
          <p:cNvSpPr/>
          <p:nvPr/>
        </p:nvSpPr>
        <p:spPr>
          <a:xfrm>
            <a:off x="4722796" y="4793218"/>
            <a:ext cx="198280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i="0" u="none" strike="noStrike" cap="none">
                <a:solidFill>
                  <a:schemeClr val="lt1"/>
                </a:solidFill>
                <a:latin typeface="Courier"/>
                <a:ea typeface="Courier"/>
                <a:cs typeface="Courier"/>
                <a:sym typeface="Courier"/>
              </a:rPr>
              <a:t>cs61c.org</a:t>
            </a:r>
            <a:r>
              <a:rPr lang="en-US" sz="1800" b="1" i="0" u="none" strike="noStrike" cap="none">
                <a:solidFill>
                  <a:schemeClr val="lt1"/>
                </a:solidFill>
                <a:latin typeface="Helvetica Neue"/>
                <a:ea typeface="Helvetica Neue"/>
                <a:cs typeface="Helvetica Neue"/>
                <a:sym typeface="Helvetica Neue"/>
              </a:rPr>
              <a:t> </a:t>
            </a:r>
            <a:endParaRPr sz="15900" b="0" i="0" u="none" strike="noStrike" cap="none">
              <a:solidFill>
                <a:schemeClr val="lt1"/>
              </a:solidFill>
              <a:latin typeface="Helvetica Neue"/>
              <a:ea typeface="Helvetica Neue"/>
              <a:cs typeface="Helvetica Neue"/>
              <a:sym typeface="Helvetica Neue"/>
            </a:endParaRPr>
          </a:p>
        </p:txBody>
      </p:sp>
      <p:sp>
        <p:nvSpPr>
          <p:cNvPr id="23" name="Google Shape;23;p31"/>
          <p:cNvSpPr/>
          <p:nvPr/>
        </p:nvSpPr>
        <p:spPr>
          <a:xfrm>
            <a:off x="3120097" y="1394795"/>
            <a:ext cx="5181600" cy="1155526"/>
          </a:xfrm>
          <a:prstGeom prst="rect">
            <a:avLst/>
          </a:prstGeom>
          <a:noFill/>
          <a:ln>
            <a:noFill/>
          </a:ln>
        </p:spPr>
        <p:txBody>
          <a:bodyPr spcFirstLastPara="1" wrap="square" lIns="56675" tIns="22675" rIns="56675" bIns="22675" anchor="ctr" anchorCtr="0">
            <a:spAutoFit/>
          </a:bodyPr>
          <a:lstStyle/>
          <a:p>
            <a:pPr marL="0" marR="0" lvl="0" indent="0" algn="ctr" rtl="0">
              <a:lnSpc>
                <a:spcPct val="77000"/>
              </a:lnSpc>
              <a:spcBef>
                <a:spcPts val="0"/>
              </a:spcBef>
              <a:spcAft>
                <a:spcPts val="0"/>
              </a:spcAft>
              <a:buNone/>
            </a:pPr>
            <a:r>
              <a:rPr lang="en-US" sz="2500" b="1" i="0" u="none" strike="noStrike" cap="none">
                <a:solidFill>
                  <a:schemeClr val="lt1"/>
                </a:solidFill>
                <a:latin typeface="Arial"/>
                <a:ea typeface="Arial"/>
                <a:cs typeface="Arial"/>
                <a:sym typeface="Arial"/>
              </a:rPr>
              <a:t>Great Ideas</a:t>
            </a:r>
            <a:endParaRPr/>
          </a:p>
          <a:p>
            <a:pPr marL="0" marR="0" lvl="0" indent="0" algn="ctr" rtl="0">
              <a:lnSpc>
                <a:spcPct val="77000"/>
              </a:lnSpc>
              <a:spcBef>
                <a:spcPts val="0"/>
              </a:spcBef>
              <a:spcAft>
                <a:spcPts val="0"/>
              </a:spcAft>
              <a:buNone/>
            </a:pPr>
            <a:r>
              <a:rPr lang="en-US" sz="2500" b="1" i="0" u="none" strike="noStrike" cap="none">
                <a:solidFill>
                  <a:schemeClr val="lt1"/>
                </a:solidFill>
                <a:latin typeface="Arial"/>
                <a:ea typeface="Arial"/>
                <a:cs typeface="Arial"/>
                <a:sym typeface="Arial"/>
              </a:rPr>
              <a:t>in</a:t>
            </a:r>
            <a:br>
              <a:rPr lang="en-US" sz="2500" b="1" i="0" u="none" strike="noStrike" cap="none">
                <a:solidFill>
                  <a:schemeClr val="lt1"/>
                </a:solidFill>
                <a:latin typeface="Arial"/>
                <a:ea typeface="Arial"/>
                <a:cs typeface="Arial"/>
                <a:sym typeface="Arial"/>
              </a:rPr>
            </a:br>
            <a:r>
              <a:rPr lang="en-US" sz="2500" b="1" i="0" u="none" strike="noStrike" cap="none">
                <a:solidFill>
                  <a:schemeClr val="lt1"/>
                </a:solidFill>
                <a:latin typeface="Arial"/>
                <a:ea typeface="Arial"/>
                <a:cs typeface="Arial"/>
                <a:sym typeface="Arial"/>
              </a:rPr>
              <a:t>Computer Architecture</a:t>
            </a:r>
            <a:endParaRPr/>
          </a:p>
          <a:p>
            <a:pPr marL="0" marR="0" lvl="0" indent="0" algn="ctr" rtl="0">
              <a:lnSpc>
                <a:spcPct val="77000"/>
              </a:lnSpc>
              <a:spcBef>
                <a:spcPts val="0"/>
              </a:spcBef>
              <a:spcAft>
                <a:spcPts val="0"/>
              </a:spcAft>
              <a:buNone/>
            </a:pPr>
            <a:r>
              <a:rPr lang="en-US" sz="1800" b="0" i="0" u="none" strike="noStrike" cap="none">
                <a:solidFill>
                  <a:srgbClr val="E4DDD2"/>
                </a:solidFill>
                <a:latin typeface="Arial"/>
                <a:ea typeface="Arial"/>
                <a:cs typeface="Arial"/>
                <a:sym typeface="Arial"/>
              </a:rPr>
              <a:t>(a.k.a. Machine Structures)</a:t>
            </a:r>
            <a:endParaRPr sz="2875" b="0" i="0" u="none" strike="noStrike" cap="none">
              <a:solidFill>
                <a:srgbClr val="E4DDD2"/>
              </a:solidFill>
              <a:latin typeface="Arial"/>
              <a:ea typeface="Arial"/>
              <a:cs typeface="Arial"/>
              <a:sym typeface="Arial"/>
            </a:endParaRPr>
          </a:p>
        </p:txBody>
      </p:sp>
      <p:pic>
        <p:nvPicPr>
          <p:cNvPr id="24" name="Google Shape;24;p31"/>
          <p:cNvPicPr preferRelativeResize="0"/>
          <p:nvPr/>
        </p:nvPicPr>
        <p:blipFill rotWithShape="1">
          <a:blip r:embed="rId4">
            <a:alphaModFix/>
          </a:blip>
          <a:srcRect/>
          <a:stretch/>
        </p:blipFill>
        <p:spPr>
          <a:xfrm>
            <a:off x="8334212" y="4860074"/>
            <a:ext cx="809788" cy="283426"/>
          </a:xfrm>
          <a:prstGeom prst="rect">
            <a:avLst/>
          </a:prstGeom>
          <a:noFill/>
          <a:ln>
            <a:noFill/>
          </a:ln>
        </p:spPr>
      </p:pic>
      <p:pic>
        <p:nvPicPr>
          <p:cNvPr id="25" name="Google Shape;25;p31"/>
          <p:cNvPicPr preferRelativeResize="0"/>
          <p:nvPr/>
        </p:nvPicPr>
        <p:blipFill rotWithShape="1">
          <a:blip r:embed="rId5">
            <a:alphaModFix/>
          </a:blip>
          <a:srcRect/>
          <a:stretch/>
        </p:blipFill>
        <p:spPr>
          <a:xfrm>
            <a:off x="76200" y="57150"/>
            <a:ext cx="609600" cy="609600"/>
          </a:xfrm>
          <a:prstGeom prst="rect">
            <a:avLst/>
          </a:prstGeom>
          <a:noFill/>
          <a:ln>
            <a:noFill/>
          </a:ln>
        </p:spPr>
      </p:pic>
      <p:pic>
        <p:nvPicPr>
          <p:cNvPr id="26" name="Google Shape;26;p31"/>
          <p:cNvPicPr preferRelativeResize="0"/>
          <p:nvPr/>
        </p:nvPicPr>
        <p:blipFill rotWithShape="1">
          <a:blip r:embed="rId6">
            <a:alphaModFix/>
          </a:blip>
          <a:srcRect/>
          <a:stretch/>
        </p:blipFill>
        <p:spPr>
          <a:xfrm>
            <a:off x="2263606" y="4781550"/>
            <a:ext cx="948506" cy="292100"/>
          </a:xfrm>
          <a:prstGeom prst="rect">
            <a:avLst/>
          </a:prstGeom>
          <a:noFill/>
          <a:ln>
            <a:noFill/>
          </a:ln>
        </p:spPr>
      </p:pic>
      <p:pic>
        <p:nvPicPr>
          <p:cNvPr id="27" name="Google Shape;27;p31"/>
          <p:cNvPicPr preferRelativeResize="0"/>
          <p:nvPr/>
        </p:nvPicPr>
        <p:blipFill rotWithShape="1">
          <a:blip r:embed="rId7">
            <a:alphaModFix/>
          </a:blip>
          <a:srcRect l="480" r="480"/>
          <a:stretch/>
        </p:blipFill>
        <p:spPr>
          <a:xfrm>
            <a:off x="7834098" y="308010"/>
            <a:ext cx="949920" cy="1278851"/>
          </a:xfrm>
          <a:prstGeom prst="roundRect">
            <a:avLst>
              <a:gd name="adj" fmla="val 8594"/>
            </a:avLst>
          </a:prstGeom>
          <a:solidFill>
            <a:srgbClr val="ECECEC"/>
          </a:solidFill>
          <a:ln>
            <a:noFill/>
          </a:ln>
          <a:effectLst>
            <a:reflection stA="38000" endPos="28000" dist="5000" dir="5400000" sy="-100000" algn="bl" rotWithShape="0"/>
          </a:effectLst>
        </p:spPr>
      </p:pic>
      <p:sp>
        <p:nvSpPr>
          <p:cNvPr id="28" name="Google Shape;28;p31"/>
          <p:cNvSpPr txBox="1"/>
          <p:nvPr/>
        </p:nvSpPr>
        <p:spPr>
          <a:xfrm>
            <a:off x="7475621" y="1870340"/>
            <a:ext cx="1666875" cy="6694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50" b="1" i="0" u="none" strike="noStrike" cap="none">
                <a:solidFill>
                  <a:srgbClr val="7F7F7F"/>
                </a:solidFill>
                <a:latin typeface="Arial"/>
                <a:ea typeface="Arial"/>
                <a:cs typeface="Arial"/>
                <a:sym typeface="Arial"/>
              </a:rPr>
              <a:t>UC Berkeley</a:t>
            </a:r>
            <a:br>
              <a:rPr lang="en-US" sz="1250" b="1" i="0" u="none" strike="noStrike" cap="none">
                <a:solidFill>
                  <a:srgbClr val="7F7F7F"/>
                </a:solidFill>
                <a:latin typeface="Arial"/>
                <a:ea typeface="Arial"/>
                <a:cs typeface="Arial"/>
                <a:sym typeface="Arial"/>
              </a:rPr>
            </a:br>
            <a:r>
              <a:rPr lang="en-US" sz="1250" b="1" i="0" u="none" strike="noStrike" cap="none">
                <a:solidFill>
                  <a:srgbClr val="7F7F7F"/>
                </a:solidFill>
                <a:latin typeface="Arial"/>
                <a:ea typeface="Arial"/>
                <a:cs typeface="Arial"/>
                <a:sym typeface="Arial"/>
              </a:rPr>
              <a:t>Teaching Professor</a:t>
            </a:r>
            <a:br>
              <a:rPr lang="en-US" sz="1250" b="1" i="0" u="none" strike="noStrike" cap="none">
                <a:solidFill>
                  <a:srgbClr val="7F7F7F"/>
                </a:solidFill>
                <a:latin typeface="Arial"/>
                <a:ea typeface="Arial"/>
                <a:cs typeface="Arial"/>
                <a:sym typeface="Arial"/>
              </a:rPr>
            </a:br>
            <a:r>
              <a:rPr lang="en-US" sz="1250" b="1" i="0" u="none" strike="noStrike" cap="none">
                <a:solidFill>
                  <a:srgbClr val="7F7F7F"/>
                </a:solidFill>
                <a:latin typeface="Arial"/>
                <a:ea typeface="Arial"/>
                <a:cs typeface="Arial"/>
                <a:sym typeface="Arial"/>
              </a:rPr>
              <a:t>Lisa Yan</a:t>
            </a:r>
            <a:endParaRPr/>
          </a:p>
        </p:txBody>
      </p:sp>
      <p:sp>
        <p:nvSpPr>
          <p:cNvPr id="29" name="Google Shape;29;p31"/>
          <p:cNvSpPr/>
          <p:nvPr/>
        </p:nvSpPr>
        <p:spPr>
          <a:xfrm>
            <a:off x="8153400" y="4686300"/>
            <a:ext cx="990601" cy="180451"/>
          </a:xfrm>
          <a:prstGeom prst="rect">
            <a:avLst/>
          </a:prstGeom>
          <a:noFill/>
          <a:ln>
            <a:noFill/>
          </a:ln>
        </p:spPr>
        <p:txBody>
          <a:bodyPr spcFirstLastPara="1" wrap="square" lIns="56675" tIns="22675" rIns="56675" bIns="22675" anchor="t" anchorCtr="0">
            <a:spAutoFit/>
          </a:bodyPr>
          <a:lstStyle/>
          <a:p>
            <a:pPr marL="0" marR="0" lvl="0" indent="0" algn="r" rtl="0">
              <a:lnSpc>
                <a:spcPct val="100000"/>
              </a:lnSpc>
              <a:spcBef>
                <a:spcPts val="0"/>
              </a:spcBef>
              <a:spcAft>
                <a:spcPts val="0"/>
              </a:spcAft>
              <a:buClr>
                <a:schemeClr val="lt1"/>
              </a:buClr>
              <a:buSzPts val="875"/>
              <a:buFont typeface="Arial"/>
              <a:buNone/>
            </a:pPr>
            <a:r>
              <a:rPr lang="en-US" sz="875" b="0" i="0" u="none" strike="noStrike" cap="none">
                <a:solidFill>
                  <a:schemeClr val="lt1"/>
                </a:solidFill>
                <a:latin typeface="Arial"/>
                <a:ea typeface="Arial"/>
                <a:cs typeface="Arial"/>
                <a:sym typeface="Arial"/>
              </a:rPr>
              <a:t>Garcia, Yan</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1_Two Column">
  <p:cSld name="1_Two Column">
    <p:spTree>
      <p:nvGrpSpPr>
        <p:cNvPr id="1" name="Shape 77"/>
        <p:cNvGrpSpPr/>
        <p:nvPr/>
      </p:nvGrpSpPr>
      <p:grpSpPr>
        <a:xfrm>
          <a:off x="0" y="0"/>
          <a:ext cx="0" cy="0"/>
          <a:chOff x="0" y="0"/>
          <a:chExt cx="0" cy="0"/>
        </a:xfrm>
      </p:grpSpPr>
      <p:pic>
        <p:nvPicPr>
          <p:cNvPr id="78" name="Google Shape;78;p40" descr="A picture containing food&#10;&#10;Description automatically generated"/>
          <p:cNvPicPr preferRelativeResize="0"/>
          <p:nvPr/>
        </p:nvPicPr>
        <p:blipFill rotWithShape="1">
          <a:blip r:embed="rId2">
            <a:alphaModFix/>
          </a:blip>
          <a:srcRect/>
          <a:stretch/>
        </p:blipFill>
        <p:spPr>
          <a:xfrm>
            <a:off x="0" y="9619"/>
            <a:ext cx="9144000" cy="5143500"/>
          </a:xfrm>
          <a:prstGeom prst="rect">
            <a:avLst/>
          </a:prstGeom>
          <a:noFill/>
          <a:ln>
            <a:noFill/>
          </a:ln>
        </p:spPr>
      </p:pic>
      <p:sp>
        <p:nvSpPr>
          <p:cNvPr id="79" name="Google Shape;79;p40"/>
          <p:cNvSpPr txBox="1">
            <a:spLocks noGrp="1"/>
          </p:cNvSpPr>
          <p:nvPr>
            <p:ph type="body" idx="1"/>
          </p:nvPr>
        </p:nvSpPr>
        <p:spPr>
          <a:xfrm>
            <a:off x="836882" y="676369"/>
            <a:ext cx="3735118" cy="4055600"/>
          </a:xfrm>
          <a:prstGeom prst="rect">
            <a:avLst/>
          </a:prstGeom>
          <a:noFill/>
          <a:ln>
            <a:noFill/>
          </a:ln>
        </p:spPr>
        <p:txBody>
          <a:bodyPr spcFirstLastPara="1" wrap="square" lIns="130600" tIns="65300" rIns="130600" bIns="65300" anchor="t" anchorCtr="0">
            <a:noAutofit/>
          </a:bodyPr>
          <a:lstStyle>
            <a:lvl1pPr marL="457200" lvl="0" indent="-379412" algn="l">
              <a:spcBef>
                <a:spcPts val="625"/>
              </a:spcBef>
              <a:spcAft>
                <a:spcPts val="0"/>
              </a:spcAft>
              <a:buSzPts val="2375"/>
              <a:buChar char="▪"/>
              <a:defRPr sz="2500" b="0" i="0">
                <a:latin typeface="Arial"/>
                <a:ea typeface="Arial"/>
                <a:cs typeface="Arial"/>
                <a:sym typeface="Arial"/>
              </a:defRPr>
            </a:lvl1pPr>
            <a:lvl2pPr marL="914400" lvl="1" indent="-350043" algn="l">
              <a:spcBef>
                <a:spcPts val="425"/>
              </a:spcBef>
              <a:spcAft>
                <a:spcPts val="0"/>
              </a:spcAft>
              <a:buClr>
                <a:srgbClr val="C5DBC3"/>
              </a:buClr>
              <a:buSzPts val="1913"/>
              <a:buChar char="🢭"/>
              <a:defRPr sz="2125" b="0" i="0">
                <a:latin typeface="Arial"/>
                <a:ea typeface="Arial"/>
                <a:cs typeface="Arial"/>
                <a:sym typeface="Arial"/>
              </a:defRPr>
            </a:lvl2pPr>
            <a:lvl3pPr marL="1371600" lvl="2" indent="-343725" algn="l">
              <a:spcBef>
                <a:spcPts val="363"/>
              </a:spcBef>
              <a:spcAft>
                <a:spcPts val="0"/>
              </a:spcAft>
              <a:buClr>
                <a:srgbClr val="00BEE2"/>
              </a:buClr>
              <a:buSzPts val="1813"/>
              <a:buChar char="■"/>
              <a:defRPr sz="1812" b="0" i="0">
                <a:latin typeface="Arial"/>
                <a:ea typeface="Arial"/>
                <a:cs typeface="Arial"/>
                <a:sym typeface="Arial"/>
              </a:defRPr>
            </a:lvl3pPr>
            <a:lvl4pPr marL="1828800" lvl="3" indent="-331787" algn="l">
              <a:spcBef>
                <a:spcPts val="325"/>
              </a:spcBef>
              <a:spcAft>
                <a:spcPts val="0"/>
              </a:spcAft>
              <a:buSzPts val="1625"/>
              <a:buChar char="•"/>
              <a:defRPr sz="1625" b="0" i="0">
                <a:latin typeface="Arial"/>
                <a:ea typeface="Arial"/>
                <a:cs typeface="Arial"/>
                <a:sym typeface="Arial"/>
              </a:defRPr>
            </a:lvl4pPr>
            <a:lvl5pPr marL="2286000" lvl="4" indent="-331787" algn="l">
              <a:spcBef>
                <a:spcPts val="325"/>
              </a:spcBef>
              <a:spcAft>
                <a:spcPts val="0"/>
              </a:spcAft>
              <a:buSzPts val="1625"/>
              <a:buChar char="●"/>
              <a:defRPr sz="1625" b="0" i="0">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0" name="Google Shape;80;p40"/>
          <p:cNvSpPr txBox="1">
            <a:spLocks noGrp="1"/>
          </p:cNvSpPr>
          <p:nvPr>
            <p:ph type="body" idx="2"/>
          </p:nvPr>
        </p:nvSpPr>
        <p:spPr>
          <a:xfrm>
            <a:off x="4648200" y="666750"/>
            <a:ext cx="4067176" cy="4055600"/>
          </a:xfrm>
          <a:prstGeom prst="rect">
            <a:avLst/>
          </a:prstGeom>
          <a:noFill/>
          <a:ln>
            <a:noFill/>
          </a:ln>
        </p:spPr>
        <p:txBody>
          <a:bodyPr spcFirstLastPara="1" wrap="square" lIns="130600" tIns="65300" rIns="130600" bIns="65300" anchor="t" anchorCtr="0">
            <a:noAutofit/>
          </a:bodyPr>
          <a:lstStyle>
            <a:lvl1pPr marL="457200" lvl="0" indent="-379412" algn="l">
              <a:spcBef>
                <a:spcPts val="625"/>
              </a:spcBef>
              <a:spcAft>
                <a:spcPts val="0"/>
              </a:spcAft>
              <a:buSzPts val="2375"/>
              <a:buChar char="▪"/>
              <a:defRPr sz="2500" b="0" i="0">
                <a:latin typeface="Arial"/>
                <a:ea typeface="Arial"/>
                <a:cs typeface="Arial"/>
                <a:sym typeface="Arial"/>
              </a:defRPr>
            </a:lvl1pPr>
            <a:lvl2pPr marL="914400" lvl="1" indent="-350043" algn="l">
              <a:spcBef>
                <a:spcPts val="425"/>
              </a:spcBef>
              <a:spcAft>
                <a:spcPts val="0"/>
              </a:spcAft>
              <a:buClr>
                <a:srgbClr val="C5DBC3"/>
              </a:buClr>
              <a:buSzPts val="1913"/>
              <a:buChar char="🢭"/>
              <a:defRPr sz="2125" b="0" i="0">
                <a:latin typeface="Arial"/>
                <a:ea typeface="Arial"/>
                <a:cs typeface="Arial"/>
                <a:sym typeface="Arial"/>
              </a:defRPr>
            </a:lvl2pPr>
            <a:lvl3pPr marL="1371600" lvl="2" indent="-343725" algn="l">
              <a:spcBef>
                <a:spcPts val="363"/>
              </a:spcBef>
              <a:spcAft>
                <a:spcPts val="0"/>
              </a:spcAft>
              <a:buClr>
                <a:srgbClr val="00BEE2"/>
              </a:buClr>
              <a:buSzPts val="1813"/>
              <a:buChar char="■"/>
              <a:defRPr sz="1812" b="0" i="0">
                <a:latin typeface="Arial"/>
                <a:ea typeface="Arial"/>
                <a:cs typeface="Arial"/>
                <a:sym typeface="Arial"/>
              </a:defRPr>
            </a:lvl3pPr>
            <a:lvl4pPr marL="1828800" lvl="3" indent="-331787" algn="l">
              <a:spcBef>
                <a:spcPts val="325"/>
              </a:spcBef>
              <a:spcAft>
                <a:spcPts val="0"/>
              </a:spcAft>
              <a:buSzPts val="1625"/>
              <a:buChar char="•"/>
              <a:defRPr sz="1625" b="0" i="0">
                <a:latin typeface="Arial"/>
                <a:ea typeface="Arial"/>
                <a:cs typeface="Arial"/>
                <a:sym typeface="Arial"/>
              </a:defRPr>
            </a:lvl4pPr>
            <a:lvl5pPr marL="2286000" lvl="4" indent="-331787" algn="l">
              <a:spcBef>
                <a:spcPts val="325"/>
              </a:spcBef>
              <a:spcAft>
                <a:spcPts val="0"/>
              </a:spcAft>
              <a:buSzPts val="1625"/>
              <a:buChar char="●"/>
              <a:defRPr sz="1625" b="0" i="0">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cxnSp>
        <p:nvCxnSpPr>
          <p:cNvPr id="81" name="Google Shape;81;p40"/>
          <p:cNvCxnSpPr/>
          <p:nvPr/>
        </p:nvCxnSpPr>
        <p:spPr>
          <a:xfrm>
            <a:off x="836882" y="666750"/>
            <a:ext cx="7849919" cy="292"/>
          </a:xfrm>
          <a:prstGeom prst="straightConnector1">
            <a:avLst/>
          </a:prstGeom>
          <a:noFill/>
          <a:ln w="19050" cap="flat" cmpd="sng">
            <a:solidFill>
              <a:schemeClr val="lt2"/>
            </a:solidFill>
            <a:prstDash val="solid"/>
            <a:round/>
            <a:headEnd type="none" w="sm" len="sm"/>
            <a:tailEnd type="none" w="sm" len="sm"/>
          </a:ln>
        </p:spPr>
      </p:cxnSp>
      <p:sp>
        <p:nvSpPr>
          <p:cNvPr id="82" name="Google Shape;82;p40"/>
          <p:cNvSpPr/>
          <p:nvPr/>
        </p:nvSpPr>
        <p:spPr>
          <a:xfrm>
            <a:off x="2286000" y="4934196"/>
            <a:ext cx="6858000" cy="218923"/>
          </a:xfrm>
          <a:prstGeom prst="rect">
            <a:avLst/>
          </a:prstGeom>
          <a:noFill/>
          <a:ln>
            <a:noFill/>
          </a:ln>
        </p:spPr>
        <p:txBody>
          <a:bodyPr spcFirstLastPara="1" wrap="square" lIns="56675" tIns="22675" rIns="56675" bIns="22675" anchor="t" anchorCtr="0">
            <a:spAutoFit/>
          </a:bodyPr>
          <a:lstStyle/>
          <a:p>
            <a:pPr marL="0" marR="0" lvl="0" indent="0" algn="ctr" rtl="0">
              <a:spcBef>
                <a:spcPts val="0"/>
              </a:spcBef>
              <a:spcAft>
                <a:spcPts val="0"/>
              </a:spcAft>
              <a:buNone/>
            </a:pPr>
            <a:r>
              <a:rPr lang="en-US" sz="1125" b="1">
                <a:solidFill>
                  <a:srgbClr val="FFC117"/>
                </a:solidFill>
                <a:latin typeface="Arial"/>
                <a:ea typeface="Arial"/>
                <a:cs typeface="Arial"/>
                <a:sym typeface="Arial"/>
              </a:rPr>
              <a:t>Introduction</a:t>
            </a:r>
            <a:r>
              <a:rPr lang="en-US" sz="1125" b="1">
                <a:solidFill>
                  <a:srgbClr val="FFFF00"/>
                </a:solidFill>
                <a:latin typeface="Arial"/>
                <a:ea typeface="Arial"/>
                <a:cs typeface="Arial"/>
                <a:sym typeface="Arial"/>
              </a:rPr>
              <a:t> </a:t>
            </a:r>
            <a:r>
              <a:rPr lang="en-US" sz="1125" b="1">
                <a:solidFill>
                  <a:schemeClr val="lt1"/>
                </a:solidFill>
                <a:latin typeface="Arial"/>
                <a:ea typeface="Arial"/>
                <a:cs typeface="Arial"/>
                <a:sym typeface="Arial"/>
              </a:rPr>
              <a:t>(</a:t>
            </a:r>
            <a:fld id="{00000000-1234-1234-1234-123412341234}" type="slidenum">
              <a:rPr lang="en-US" sz="1125" b="1">
                <a:solidFill>
                  <a:schemeClr val="lt1"/>
                </a:solidFill>
                <a:latin typeface="Arial"/>
                <a:ea typeface="Arial"/>
                <a:cs typeface="Arial"/>
                <a:sym typeface="Arial"/>
              </a:rPr>
              <a:t>‹#›</a:t>
            </a:fld>
            <a:r>
              <a:rPr lang="en-US" sz="1125" b="1">
                <a:solidFill>
                  <a:schemeClr val="lt1"/>
                </a:solidFill>
                <a:latin typeface="Arial"/>
                <a:ea typeface="Arial"/>
                <a:cs typeface="Arial"/>
                <a:sym typeface="Arial"/>
              </a:rPr>
              <a:t>)</a:t>
            </a:r>
            <a:endParaRPr/>
          </a:p>
        </p:txBody>
      </p:sp>
      <p:sp>
        <p:nvSpPr>
          <p:cNvPr id="83" name="Google Shape;83;p40"/>
          <p:cNvSpPr/>
          <p:nvPr/>
        </p:nvSpPr>
        <p:spPr>
          <a:xfrm>
            <a:off x="8153400" y="4686300"/>
            <a:ext cx="990601" cy="180451"/>
          </a:xfrm>
          <a:prstGeom prst="rect">
            <a:avLst/>
          </a:prstGeom>
          <a:noFill/>
          <a:ln>
            <a:noFill/>
          </a:ln>
        </p:spPr>
        <p:txBody>
          <a:bodyPr spcFirstLastPara="1" wrap="square" lIns="56675" tIns="22675" rIns="56675" bIns="22675" anchor="t" anchorCtr="0">
            <a:spAutoFit/>
          </a:bodyPr>
          <a:lstStyle/>
          <a:p>
            <a:pPr marL="0" marR="0" lvl="0" indent="0" algn="r" rtl="0">
              <a:spcBef>
                <a:spcPts val="0"/>
              </a:spcBef>
              <a:spcAft>
                <a:spcPts val="0"/>
              </a:spcAft>
              <a:buNone/>
            </a:pPr>
            <a:r>
              <a:rPr lang="en-US" sz="875" b="0" i="0">
                <a:solidFill>
                  <a:schemeClr val="lt1"/>
                </a:solidFill>
                <a:latin typeface="Arial"/>
                <a:ea typeface="Arial"/>
                <a:cs typeface="Arial"/>
                <a:sym typeface="Arial"/>
              </a:rPr>
              <a:t>Garcia, Nikolić</a:t>
            </a:r>
            <a:endParaRPr sz="875" b="0" i="0">
              <a:solidFill>
                <a:schemeClr val="lt1"/>
              </a:solidFill>
              <a:latin typeface="Arial"/>
              <a:ea typeface="Arial"/>
              <a:cs typeface="Arial"/>
              <a:sym typeface="Arial"/>
            </a:endParaRPr>
          </a:p>
        </p:txBody>
      </p:sp>
      <p:pic>
        <p:nvPicPr>
          <p:cNvPr id="84" name="Google Shape;84;p40"/>
          <p:cNvPicPr preferRelativeResize="0"/>
          <p:nvPr/>
        </p:nvPicPr>
        <p:blipFill rotWithShape="1">
          <a:blip r:embed="rId3">
            <a:alphaModFix/>
          </a:blip>
          <a:srcRect/>
          <a:stretch/>
        </p:blipFill>
        <p:spPr>
          <a:xfrm>
            <a:off x="76200" y="57150"/>
            <a:ext cx="609600" cy="609600"/>
          </a:xfrm>
          <a:prstGeom prst="rect">
            <a:avLst/>
          </a:prstGeom>
          <a:noFill/>
          <a:ln>
            <a:noFill/>
          </a:ln>
        </p:spPr>
      </p:pic>
      <p:pic>
        <p:nvPicPr>
          <p:cNvPr id="85" name="Google Shape;85;p40"/>
          <p:cNvPicPr preferRelativeResize="0"/>
          <p:nvPr/>
        </p:nvPicPr>
        <p:blipFill rotWithShape="1">
          <a:blip r:embed="rId4">
            <a:alphaModFix/>
          </a:blip>
          <a:srcRect/>
          <a:stretch/>
        </p:blipFill>
        <p:spPr>
          <a:xfrm>
            <a:off x="8334212" y="4860074"/>
            <a:ext cx="809788" cy="283426"/>
          </a:xfrm>
          <a:prstGeom prst="rect">
            <a:avLst/>
          </a:prstGeom>
          <a:noFill/>
          <a:ln>
            <a:noFill/>
          </a:ln>
        </p:spPr>
      </p:pic>
      <p:sp>
        <p:nvSpPr>
          <p:cNvPr id="86" name="Google Shape;86;p40"/>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a:solidFill>
                  <a:srgbClr val="E4DDD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87" name="Google Shape;87;p40"/>
          <p:cNvPicPr preferRelativeResize="0"/>
          <p:nvPr/>
        </p:nvPicPr>
        <p:blipFill rotWithShape="1">
          <a:blip r:embed="rId5">
            <a:alphaModFix/>
          </a:blip>
          <a:srcRect/>
          <a:stretch/>
        </p:blipFill>
        <p:spPr>
          <a:xfrm>
            <a:off x="2263606" y="4781550"/>
            <a:ext cx="948506" cy="2921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One Column">
  <p:cSld name="2_One Column">
    <p:spTree>
      <p:nvGrpSpPr>
        <p:cNvPr id="1" name="Shape 88"/>
        <p:cNvGrpSpPr/>
        <p:nvPr/>
      </p:nvGrpSpPr>
      <p:grpSpPr>
        <a:xfrm>
          <a:off x="0" y="0"/>
          <a:ext cx="0" cy="0"/>
          <a:chOff x="0" y="0"/>
          <a:chExt cx="0" cy="0"/>
        </a:xfrm>
      </p:grpSpPr>
      <p:sp>
        <p:nvSpPr>
          <p:cNvPr id="89" name="Google Shape;89;p41"/>
          <p:cNvSpPr txBox="1">
            <a:spLocks noGrp="1"/>
          </p:cNvSpPr>
          <p:nvPr>
            <p:ph type="body" idx="1"/>
          </p:nvPr>
        </p:nvSpPr>
        <p:spPr>
          <a:xfrm>
            <a:off x="838200" y="681037"/>
            <a:ext cx="6429376" cy="4024313"/>
          </a:xfrm>
          <a:prstGeom prst="rect">
            <a:avLst/>
          </a:prstGeom>
          <a:noFill/>
          <a:ln>
            <a:noFill/>
          </a:ln>
        </p:spPr>
        <p:txBody>
          <a:bodyPr spcFirstLastPara="1" wrap="square" lIns="130600" tIns="65300" rIns="130600" bIns="65300" anchor="t" anchorCtr="0">
            <a:noAutofit/>
          </a:bodyPr>
          <a:lstStyle>
            <a:lvl1pPr marL="457200" lvl="0" indent="-337185" algn="l">
              <a:spcBef>
                <a:spcPts val="625"/>
              </a:spcBef>
              <a:spcAft>
                <a:spcPts val="0"/>
              </a:spcAft>
              <a:buSzPts val="1710"/>
              <a:buChar char="▪"/>
              <a:defRPr/>
            </a:lvl1pPr>
            <a:lvl2pPr marL="914400" lvl="1" indent="-331469" algn="l">
              <a:spcBef>
                <a:spcPts val="360"/>
              </a:spcBef>
              <a:spcAft>
                <a:spcPts val="0"/>
              </a:spcAft>
              <a:buClr>
                <a:srgbClr val="C5DBC3"/>
              </a:buClr>
              <a:buSzPts val="1620"/>
              <a:buChar char="🢭"/>
              <a:defRPr/>
            </a:lvl2pPr>
            <a:lvl3pPr marL="1371600" lvl="2" indent="-342900" algn="l">
              <a:spcBef>
                <a:spcPts val="360"/>
              </a:spcBef>
              <a:spcAft>
                <a:spcPts val="0"/>
              </a:spcAft>
              <a:buClr>
                <a:srgbClr val="00BEE2"/>
              </a:buClr>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90" name="Google Shape;90;p41"/>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2_Two Column">
  <p:cSld name="2_Two Column">
    <p:spTree>
      <p:nvGrpSpPr>
        <p:cNvPr id="1" name="Shape 91"/>
        <p:cNvGrpSpPr/>
        <p:nvPr/>
      </p:nvGrpSpPr>
      <p:grpSpPr>
        <a:xfrm>
          <a:off x="0" y="0"/>
          <a:ext cx="0" cy="0"/>
          <a:chOff x="0" y="0"/>
          <a:chExt cx="0" cy="0"/>
        </a:xfrm>
      </p:grpSpPr>
      <p:pic>
        <p:nvPicPr>
          <p:cNvPr id="92" name="Google Shape;92;p42" descr="A picture containing food&#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3" name="Google Shape;93;p42"/>
          <p:cNvSpPr txBox="1">
            <a:spLocks noGrp="1"/>
          </p:cNvSpPr>
          <p:nvPr>
            <p:ph type="body" idx="1"/>
          </p:nvPr>
        </p:nvSpPr>
        <p:spPr>
          <a:xfrm>
            <a:off x="838200" y="666750"/>
            <a:ext cx="2952750" cy="4055600"/>
          </a:xfrm>
          <a:prstGeom prst="rect">
            <a:avLst/>
          </a:prstGeom>
          <a:noFill/>
          <a:ln>
            <a:noFill/>
          </a:ln>
        </p:spPr>
        <p:txBody>
          <a:bodyPr spcFirstLastPara="1" wrap="square" lIns="130600" tIns="65300" rIns="130600" bIns="65300" anchor="t" anchorCtr="0">
            <a:noAutofit/>
          </a:bodyPr>
          <a:lstStyle>
            <a:lvl1pPr marL="457200" lvl="0" indent="-379412" algn="l">
              <a:spcBef>
                <a:spcPts val="625"/>
              </a:spcBef>
              <a:spcAft>
                <a:spcPts val="0"/>
              </a:spcAft>
              <a:buSzPts val="2375"/>
              <a:buChar char="▪"/>
              <a:defRPr sz="2500" b="0" i="0">
                <a:latin typeface="Arial"/>
                <a:ea typeface="Arial"/>
                <a:cs typeface="Arial"/>
                <a:sym typeface="Arial"/>
              </a:defRPr>
            </a:lvl1pPr>
            <a:lvl2pPr marL="914400" lvl="1" indent="-350043" algn="l">
              <a:spcBef>
                <a:spcPts val="425"/>
              </a:spcBef>
              <a:spcAft>
                <a:spcPts val="0"/>
              </a:spcAft>
              <a:buClr>
                <a:srgbClr val="C5DBC3"/>
              </a:buClr>
              <a:buSzPts val="1913"/>
              <a:buChar char="🢭"/>
              <a:defRPr sz="2125" b="0" i="0">
                <a:latin typeface="Arial"/>
                <a:ea typeface="Arial"/>
                <a:cs typeface="Arial"/>
                <a:sym typeface="Arial"/>
              </a:defRPr>
            </a:lvl2pPr>
            <a:lvl3pPr marL="1371600" lvl="2" indent="-343725" algn="l">
              <a:spcBef>
                <a:spcPts val="363"/>
              </a:spcBef>
              <a:spcAft>
                <a:spcPts val="0"/>
              </a:spcAft>
              <a:buClr>
                <a:srgbClr val="00BEE2"/>
              </a:buClr>
              <a:buSzPts val="1813"/>
              <a:buChar char="■"/>
              <a:defRPr sz="1812" b="0" i="0">
                <a:latin typeface="Arial"/>
                <a:ea typeface="Arial"/>
                <a:cs typeface="Arial"/>
                <a:sym typeface="Arial"/>
              </a:defRPr>
            </a:lvl3pPr>
            <a:lvl4pPr marL="1828800" lvl="3" indent="-331787" algn="l">
              <a:spcBef>
                <a:spcPts val="325"/>
              </a:spcBef>
              <a:spcAft>
                <a:spcPts val="0"/>
              </a:spcAft>
              <a:buSzPts val="1625"/>
              <a:buChar char="•"/>
              <a:defRPr sz="1625" b="0" i="0">
                <a:latin typeface="Arial"/>
                <a:ea typeface="Arial"/>
                <a:cs typeface="Arial"/>
                <a:sym typeface="Arial"/>
              </a:defRPr>
            </a:lvl4pPr>
            <a:lvl5pPr marL="2286000" lvl="4" indent="-331787" algn="l">
              <a:spcBef>
                <a:spcPts val="325"/>
              </a:spcBef>
              <a:spcAft>
                <a:spcPts val="0"/>
              </a:spcAft>
              <a:buSzPts val="1625"/>
              <a:buChar char="●"/>
              <a:defRPr sz="1625" b="0" i="0">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94" name="Google Shape;94;p42"/>
          <p:cNvSpPr txBox="1">
            <a:spLocks noGrp="1"/>
          </p:cNvSpPr>
          <p:nvPr>
            <p:ph type="body" idx="2"/>
          </p:nvPr>
        </p:nvSpPr>
        <p:spPr>
          <a:xfrm>
            <a:off x="4267200" y="666750"/>
            <a:ext cx="3000376" cy="4055600"/>
          </a:xfrm>
          <a:prstGeom prst="rect">
            <a:avLst/>
          </a:prstGeom>
          <a:noFill/>
          <a:ln>
            <a:noFill/>
          </a:ln>
        </p:spPr>
        <p:txBody>
          <a:bodyPr spcFirstLastPara="1" wrap="square" lIns="130600" tIns="65300" rIns="130600" bIns="65300" anchor="t" anchorCtr="0">
            <a:noAutofit/>
          </a:bodyPr>
          <a:lstStyle>
            <a:lvl1pPr marL="457200" lvl="0" indent="-379412" algn="l">
              <a:spcBef>
                <a:spcPts val="625"/>
              </a:spcBef>
              <a:spcAft>
                <a:spcPts val="0"/>
              </a:spcAft>
              <a:buSzPts val="2375"/>
              <a:buChar char="▪"/>
              <a:defRPr sz="2500" b="0" i="0">
                <a:latin typeface="Arial"/>
                <a:ea typeface="Arial"/>
                <a:cs typeface="Arial"/>
                <a:sym typeface="Arial"/>
              </a:defRPr>
            </a:lvl1pPr>
            <a:lvl2pPr marL="914400" lvl="1" indent="-350043" algn="l">
              <a:spcBef>
                <a:spcPts val="425"/>
              </a:spcBef>
              <a:spcAft>
                <a:spcPts val="0"/>
              </a:spcAft>
              <a:buClr>
                <a:srgbClr val="C5DBC3"/>
              </a:buClr>
              <a:buSzPts val="1913"/>
              <a:buChar char="🢭"/>
              <a:defRPr sz="2125" b="0" i="0">
                <a:latin typeface="Arial"/>
                <a:ea typeface="Arial"/>
                <a:cs typeface="Arial"/>
                <a:sym typeface="Arial"/>
              </a:defRPr>
            </a:lvl2pPr>
            <a:lvl3pPr marL="1371600" lvl="2" indent="-343725" algn="l">
              <a:spcBef>
                <a:spcPts val="363"/>
              </a:spcBef>
              <a:spcAft>
                <a:spcPts val="0"/>
              </a:spcAft>
              <a:buClr>
                <a:srgbClr val="00BEE2"/>
              </a:buClr>
              <a:buSzPts val="1813"/>
              <a:buChar char="■"/>
              <a:defRPr sz="1812" b="0" i="0">
                <a:latin typeface="Arial"/>
                <a:ea typeface="Arial"/>
                <a:cs typeface="Arial"/>
                <a:sym typeface="Arial"/>
              </a:defRPr>
            </a:lvl3pPr>
            <a:lvl4pPr marL="1828800" lvl="3" indent="-331787" algn="l">
              <a:spcBef>
                <a:spcPts val="325"/>
              </a:spcBef>
              <a:spcAft>
                <a:spcPts val="0"/>
              </a:spcAft>
              <a:buSzPts val="1625"/>
              <a:buChar char="•"/>
              <a:defRPr sz="1625" b="0" i="0">
                <a:latin typeface="Arial"/>
                <a:ea typeface="Arial"/>
                <a:cs typeface="Arial"/>
                <a:sym typeface="Arial"/>
              </a:defRPr>
            </a:lvl4pPr>
            <a:lvl5pPr marL="2286000" lvl="4" indent="-331787" algn="l">
              <a:spcBef>
                <a:spcPts val="325"/>
              </a:spcBef>
              <a:spcAft>
                <a:spcPts val="0"/>
              </a:spcAft>
              <a:buSzPts val="1625"/>
              <a:buChar char="●"/>
              <a:defRPr sz="1625" b="0" i="0">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cxnSp>
        <p:nvCxnSpPr>
          <p:cNvPr id="95" name="Google Shape;95;p42"/>
          <p:cNvCxnSpPr/>
          <p:nvPr/>
        </p:nvCxnSpPr>
        <p:spPr>
          <a:xfrm>
            <a:off x="836882" y="666750"/>
            <a:ext cx="7849919" cy="292"/>
          </a:xfrm>
          <a:prstGeom prst="straightConnector1">
            <a:avLst/>
          </a:prstGeom>
          <a:noFill/>
          <a:ln w="19050" cap="flat" cmpd="sng">
            <a:solidFill>
              <a:schemeClr val="lt2"/>
            </a:solidFill>
            <a:prstDash val="solid"/>
            <a:round/>
            <a:headEnd type="none" w="sm" len="sm"/>
            <a:tailEnd type="none" w="sm" len="sm"/>
          </a:ln>
        </p:spPr>
      </p:cxnSp>
      <p:sp>
        <p:nvSpPr>
          <p:cNvPr id="96" name="Google Shape;96;p42"/>
          <p:cNvSpPr/>
          <p:nvPr/>
        </p:nvSpPr>
        <p:spPr>
          <a:xfrm>
            <a:off x="2286000" y="4934196"/>
            <a:ext cx="6858000" cy="218923"/>
          </a:xfrm>
          <a:prstGeom prst="rect">
            <a:avLst/>
          </a:prstGeom>
          <a:noFill/>
          <a:ln>
            <a:noFill/>
          </a:ln>
        </p:spPr>
        <p:txBody>
          <a:bodyPr spcFirstLastPara="1" wrap="square" lIns="56675" tIns="22675" rIns="56675" bIns="22675" anchor="t" anchorCtr="0">
            <a:spAutoFit/>
          </a:bodyPr>
          <a:lstStyle/>
          <a:p>
            <a:pPr marL="0" marR="0" lvl="0" indent="0" algn="ctr" rtl="0">
              <a:spcBef>
                <a:spcPts val="0"/>
              </a:spcBef>
              <a:spcAft>
                <a:spcPts val="0"/>
              </a:spcAft>
              <a:buNone/>
            </a:pPr>
            <a:r>
              <a:rPr lang="en-US" sz="1125" b="1">
                <a:solidFill>
                  <a:srgbClr val="FFC117"/>
                </a:solidFill>
                <a:latin typeface="Arial"/>
                <a:ea typeface="Arial"/>
                <a:cs typeface="Arial"/>
                <a:sym typeface="Arial"/>
              </a:rPr>
              <a:t>Introduction</a:t>
            </a:r>
            <a:r>
              <a:rPr lang="en-US" sz="1125" b="1">
                <a:solidFill>
                  <a:srgbClr val="FFFF00"/>
                </a:solidFill>
                <a:latin typeface="Arial"/>
                <a:ea typeface="Arial"/>
                <a:cs typeface="Arial"/>
                <a:sym typeface="Arial"/>
              </a:rPr>
              <a:t> </a:t>
            </a:r>
            <a:r>
              <a:rPr lang="en-US" sz="1125" b="1">
                <a:solidFill>
                  <a:schemeClr val="lt1"/>
                </a:solidFill>
                <a:latin typeface="Arial"/>
                <a:ea typeface="Arial"/>
                <a:cs typeface="Arial"/>
                <a:sym typeface="Arial"/>
              </a:rPr>
              <a:t>(</a:t>
            </a:r>
            <a:fld id="{00000000-1234-1234-1234-123412341234}" type="slidenum">
              <a:rPr lang="en-US" sz="1125" b="1">
                <a:solidFill>
                  <a:schemeClr val="lt1"/>
                </a:solidFill>
                <a:latin typeface="Arial"/>
                <a:ea typeface="Arial"/>
                <a:cs typeface="Arial"/>
                <a:sym typeface="Arial"/>
              </a:rPr>
              <a:t>‹#›</a:t>
            </a:fld>
            <a:r>
              <a:rPr lang="en-US" sz="1125" b="1">
                <a:solidFill>
                  <a:schemeClr val="lt1"/>
                </a:solidFill>
                <a:latin typeface="Arial"/>
                <a:ea typeface="Arial"/>
                <a:cs typeface="Arial"/>
                <a:sym typeface="Arial"/>
              </a:rPr>
              <a:t>)</a:t>
            </a:r>
            <a:endParaRPr/>
          </a:p>
        </p:txBody>
      </p:sp>
      <p:sp>
        <p:nvSpPr>
          <p:cNvPr id="97" name="Google Shape;97;p42"/>
          <p:cNvSpPr/>
          <p:nvPr/>
        </p:nvSpPr>
        <p:spPr>
          <a:xfrm>
            <a:off x="8153400" y="4686300"/>
            <a:ext cx="990601" cy="180451"/>
          </a:xfrm>
          <a:prstGeom prst="rect">
            <a:avLst/>
          </a:prstGeom>
          <a:noFill/>
          <a:ln>
            <a:noFill/>
          </a:ln>
        </p:spPr>
        <p:txBody>
          <a:bodyPr spcFirstLastPara="1" wrap="square" lIns="56675" tIns="22675" rIns="56675" bIns="22675" anchor="t" anchorCtr="0">
            <a:spAutoFit/>
          </a:bodyPr>
          <a:lstStyle/>
          <a:p>
            <a:pPr marL="0" marR="0" lvl="0" indent="0" algn="r" rtl="0">
              <a:spcBef>
                <a:spcPts val="0"/>
              </a:spcBef>
              <a:spcAft>
                <a:spcPts val="0"/>
              </a:spcAft>
              <a:buNone/>
            </a:pPr>
            <a:r>
              <a:rPr lang="en-US" sz="875" b="0" i="0">
                <a:solidFill>
                  <a:schemeClr val="lt1"/>
                </a:solidFill>
                <a:latin typeface="Arial"/>
                <a:ea typeface="Arial"/>
                <a:cs typeface="Arial"/>
                <a:sym typeface="Arial"/>
              </a:rPr>
              <a:t>Garcia, Nikolić</a:t>
            </a:r>
            <a:endParaRPr sz="875" b="0" i="0">
              <a:solidFill>
                <a:schemeClr val="lt1"/>
              </a:solidFill>
              <a:latin typeface="Arial"/>
              <a:ea typeface="Arial"/>
              <a:cs typeface="Arial"/>
              <a:sym typeface="Arial"/>
            </a:endParaRPr>
          </a:p>
        </p:txBody>
      </p:sp>
      <p:pic>
        <p:nvPicPr>
          <p:cNvPr id="98" name="Google Shape;98;p42"/>
          <p:cNvPicPr preferRelativeResize="0"/>
          <p:nvPr/>
        </p:nvPicPr>
        <p:blipFill rotWithShape="1">
          <a:blip r:embed="rId3">
            <a:alphaModFix/>
          </a:blip>
          <a:srcRect/>
          <a:stretch/>
        </p:blipFill>
        <p:spPr>
          <a:xfrm>
            <a:off x="76200" y="57150"/>
            <a:ext cx="609600" cy="609600"/>
          </a:xfrm>
          <a:prstGeom prst="rect">
            <a:avLst/>
          </a:prstGeom>
          <a:noFill/>
          <a:ln>
            <a:noFill/>
          </a:ln>
        </p:spPr>
      </p:pic>
      <p:pic>
        <p:nvPicPr>
          <p:cNvPr id="99" name="Google Shape;99;p42"/>
          <p:cNvPicPr preferRelativeResize="0"/>
          <p:nvPr/>
        </p:nvPicPr>
        <p:blipFill rotWithShape="1">
          <a:blip r:embed="rId4">
            <a:alphaModFix/>
          </a:blip>
          <a:srcRect/>
          <a:stretch/>
        </p:blipFill>
        <p:spPr>
          <a:xfrm>
            <a:off x="8334212" y="4860074"/>
            <a:ext cx="809788" cy="283426"/>
          </a:xfrm>
          <a:prstGeom prst="rect">
            <a:avLst/>
          </a:prstGeom>
          <a:noFill/>
          <a:ln>
            <a:noFill/>
          </a:ln>
        </p:spPr>
      </p:pic>
      <p:sp>
        <p:nvSpPr>
          <p:cNvPr id="100" name="Google Shape;100;p42"/>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a:solidFill>
                  <a:srgbClr val="E4DDD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01" name="Google Shape;101;p42"/>
          <p:cNvPicPr preferRelativeResize="0"/>
          <p:nvPr/>
        </p:nvPicPr>
        <p:blipFill rotWithShape="1">
          <a:blip r:embed="rId5">
            <a:alphaModFix/>
          </a:blip>
          <a:srcRect/>
          <a:stretch/>
        </p:blipFill>
        <p:spPr>
          <a:xfrm>
            <a:off x="2263606" y="4781550"/>
            <a:ext cx="948506" cy="2921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Lines">
  <p:cSld name="Title Lines">
    <p:spTree>
      <p:nvGrpSpPr>
        <p:cNvPr id="1" name="Shape 102"/>
        <p:cNvGrpSpPr/>
        <p:nvPr/>
      </p:nvGrpSpPr>
      <p:grpSpPr>
        <a:xfrm>
          <a:off x="0" y="0"/>
          <a:ext cx="0" cy="0"/>
          <a:chOff x="0" y="0"/>
          <a:chExt cx="0" cy="0"/>
        </a:xfrm>
      </p:grpSpPr>
      <p:pic>
        <p:nvPicPr>
          <p:cNvPr id="103" name="Google Shape;103;p43" descr="A picture containing food&#10;&#10;Description automatically generated"/>
          <p:cNvPicPr preferRelativeResize="0"/>
          <p:nvPr/>
        </p:nvPicPr>
        <p:blipFill rotWithShape="1">
          <a:blip r:embed="rId2">
            <a:alphaModFix/>
          </a:blip>
          <a:srcRect/>
          <a:stretch/>
        </p:blipFill>
        <p:spPr>
          <a:xfrm>
            <a:off x="-1" y="0"/>
            <a:ext cx="9144000" cy="5143500"/>
          </a:xfrm>
          <a:prstGeom prst="rect">
            <a:avLst/>
          </a:prstGeom>
          <a:noFill/>
          <a:ln>
            <a:noFill/>
          </a:ln>
        </p:spPr>
      </p:pic>
      <p:pic>
        <p:nvPicPr>
          <p:cNvPr id="104" name="Google Shape;104;p43" descr="A picture containing light&#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05" name="Google Shape;105;p43"/>
          <p:cNvSpPr txBox="1">
            <a:spLocks noGrp="1"/>
          </p:cNvSpPr>
          <p:nvPr>
            <p:ph type="title"/>
          </p:nvPr>
        </p:nvSpPr>
        <p:spPr>
          <a:xfrm>
            <a:off x="2786063" y="3421167"/>
            <a:ext cx="5867400" cy="571500"/>
          </a:xfrm>
          <a:prstGeom prst="rect">
            <a:avLst/>
          </a:prstGeom>
          <a:noFill/>
          <a:ln>
            <a:noFill/>
          </a:ln>
        </p:spPr>
        <p:txBody>
          <a:bodyPr spcFirstLastPara="1" wrap="square" lIns="130600" tIns="65300" rIns="130600" bIns="65300" anchor="t" anchorCtr="0">
            <a:noAutofit/>
          </a:bodyPr>
          <a:lstStyle>
            <a:lvl1pPr lvl="0" algn="ctr">
              <a:spcBef>
                <a:spcPts val="0"/>
              </a:spcBef>
              <a:spcAft>
                <a:spcPts val="0"/>
              </a:spcAft>
              <a:buSzPts val="1400"/>
              <a:buNone/>
              <a:defRPr>
                <a:solidFill>
                  <a:srgbClr val="FFC11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43"/>
          <p:cNvSpPr/>
          <p:nvPr/>
        </p:nvSpPr>
        <p:spPr>
          <a:xfrm>
            <a:off x="2752726" y="4315976"/>
            <a:ext cx="5934074" cy="353961"/>
          </a:xfrm>
          <a:prstGeom prst="ellipse">
            <a:avLst/>
          </a:prstGeom>
          <a:solidFill>
            <a:schemeClr val="dk1">
              <a:alpha val="16862"/>
            </a:schemeClr>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107" name="Google Shape;107;p43"/>
          <p:cNvSpPr txBox="1"/>
          <p:nvPr/>
        </p:nvSpPr>
        <p:spPr>
          <a:xfrm>
            <a:off x="2312374" y="1870959"/>
            <a:ext cx="1666875" cy="6694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50" b="1">
                <a:solidFill>
                  <a:srgbClr val="7F7F7F"/>
                </a:solidFill>
                <a:latin typeface="Arial"/>
                <a:ea typeface="Arial"/>
                <a:cs typeface="Arial"/>
                <a:sym typeface="Arial"/>
              </a:rPr>
              <a:t>UC Berkeley</a:t>
            </a:r>
            <a:br>
              <a:rPr lang="en-US" sz="1250" b="1">
                <a:solidFill>
                  <a:srgbClr val="7F7F7F"/>
                </a:solidFill>
                <a:latin typeface="Arial"/>
                <a:ea typeface="Arial"/>
                <a:cs typeface="Arial"/>
                <a:sym typeface="Arial"/>
              </a:rPr>
            </a:br>
            <a:r>
              <a:rPr lang="en-US" sz="1250" b="1">
                <a:solidFill>
                  <a:srgbClr val="7F7F7F"/>
                </a:solidFill>
                <a:latin typeface="Arial"/>
                <a:ea typeface="Arial"/>
                <a:cs typeface="Arial"/>
                <a:sym typeface="Arial"/>
              </a:rPr>
              <a:t>Teaching Professor </a:t>
            </a:r>
            <a:br>
              <a:rPr lang="en-US" sz="1250" b="1">
                <a:solidFill>
                  <a:srgbClr val="7F7F7F"/>
                </a:solidFill>
                <a:latin typeface="Arial"/>
                <a:ea typeface="Arial"/>
                <a:cs typeface="Arial"/>
                <a:sym typeface="Arial"/>
              </a:rPr>
            </a:br>
            <a:r>
              <a:rPr lang="en-US" sz="1250" b="1">
                <a:solidFill>
                  <a:srgbClr val="7F7F7F"/>
                </a:solidFill>
                <a:latin typeface="Arial"/>
                <a:ea typeface="Arial"/>
                <a:cs typeface="Arial"/>
                <a:sym typeface="Arial"/>
              </a:rPr>
              <a:t>Dan Garcia</a:t>
            </a:r>
            <a:endParaRPr/>
          </a:p>
        </p:txBody>
      </p:sp>
      <p:sp>
        <p:nvSpPr>
          <p:cNvPr id="108" name="Google Shape;108;p43"/>
          <p:cNvSpPr txBox="1"/>
          <p:nvPr/>
        </p:nvSpPr>
        <p:spPr>
          <a:xfrm>
            <a:off x="7738676" y="1870340"/>
            <a:ext cx="1254124" cy="6694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50" b="1">
                <a:solidFill>
                  <a:srgbClr val="7F7F7F"/>
                </a:solidFill>
                <a:latin typeface="Arial"/>
                <a:ea typeface="Arial"/>
                <a:cs typeface="Arial"/>
                <a:sym typeface="Arial"/>
              </a:rPr>
              <a:t>UC Berkeley</a:t>
            </a:r>
            <a:br>
              <a:rPr lang="en-US" sz="1250" b="1">
                <a:solidFill>
                  <a:srgbClr val="7F7F7F"/>
                </a:solidFill>
                <a:latin typeface="Arial"/>
                <a:ea typeface="Arial"/>
                <a:cs typeface="Arial"/>
                <a:sym typeface="Arial"/>
              </a:rPr>
            </a:br>
            <a:r>
              <a:rPr lang="en-US" sz="1250" b="1">
                <a:solidFill>
                  <a:srgbClr val="7F7F7F"/>
                </a:solidFill>
                <a:latin typeface="Arial"/>
                <a:ea typeface="Arial"/>
                <a:cs typeface="Arial"/>
                <a:sym typeface="Arial"/>
              </a:rPr>
              <a:t>Professor </a:t>
            </a:r>
            <a:br>
              <a:rPr lang="en-US" sz="1250" b="1">
                <a:solidFill>
                  <a:srgbClr val="7F7F7F"/>
                </a:solidFill>
                <a:latin typeface="Arial"/>
                <a:ea typeface="Arial"/>
                <a:cs typeface="Arial"/>
                <a:sym typeface="Arial"/>
              </a:rPr>
            </a:br>
            <a:r>
              <a:rPr lang="en-US" sz="1250" b="1">
                <a:solidFill>
                  <a:srgbClr val="7F7F7F"/>
                </a:solidFill>
                <a:latin typeface="Arial"/>
                <a:ea typeface="Arial"/>
                <a:cs typeface="Arial"/>
                <a:sym typeface="Arial"/>
              </a:rPr>
              <a:t>Bora Nikolić</a:t>
            </a:r>
            <a:endParaRPr sz="1250" b="1">
              <a:solidFill>
                <a:srgbClr val="7F7F7F"/>
              </a:solidFill>
              <a:latin typeface="Arial"/>
              <a:ea typeface="Arial"/>
              <a:cs typeface="Arial"/>
              <a:sym typeface="Arial"/>
            </a:endParaRPr>
          </a:p>
        </p:txBody>
      </p:sp>
      <p:pic>
        <p:nvPicPr>
          <p:cNvPr id="109" name="Google Shape;109;p43"/>
          <p:cNvPicPr preferRelativeResize="0"/>
          <p:nvPr/>
        </p:nvPicPr>
        <p:blipFill rotWithShape="1">
          <a:blip r:embed="rId4">
            <a:alphaModFix/>
          </a:blip>
          <a:srcRect l="14185" t="1842" r="32155" b="47377"/>
          <a:stretch/>
        </p:blipFill>
        <p:spPr>
          <a:xfrm>
            <a:off x="2634024" y="310798"/>
            <a:ext cx="1023576" cy="1267882"/>
          </a:xfrm>
          <a:prstGeom prst="roundRect">
            <a:avLst>
              <a:gd name="adj" fmla="val 8594"/>
            </a:avLst>
          </a:prstGeom>
          <a:solidFill>
            <a:srgbClr val="ECECEC"/>
          </a:solidFill>
          <a:ln>
            <a:noFill/>
          </a:ln>
          <a:effectLst>
            <a:reflection stA="38000" endPos="28000" dist="5000" dir="5400000" sy="-100000" algn="bl" rotWithShape="0"/>
          </a:effectLst>
        </p:spPr>
      </p:pic>
      <p:pic>
        <p:nvPicPr>
          <p:cNvPr id="110" name="Google Shape;110;p43"/>
          <p:cNvPicPr preferRelativeResize="0"/>
          <p:nvPr/>
        </p:nvPicPr>
        <p:blipFill rotWithShape="1">
          <a:blip r:embed="rId5">
            <a:alphaModFix/>
          </a:blip>
          <a:srcRect l="6757" t="8236" r="5233" b="12908"/>
          <a:stretch/>
        </p:blipFill>
        <p:spPr>
          <a:xfrm>
            <a:off x="7890777" y="299829"/>
            <a:ext cx="949920" cy="1278851"/>
          </a:xfrm>
          <a:prstGeom prst="roundRect">
            <a:avLst>
              <a:gd name="adj" fmla="val 8594"/>
            </a:avLst>
          </a:prstGeom>
          <a:solidFill>
            <a:srgbClr val="ECECEC"/>
          </a:solidFill>
          <a:ln>
            <a:noFill/>
          </a:ln>
          <a:effectLst>
            <a:reflection stA="38000" endPos="28000" dist="5000" dir="5400000" sy="-100000" algn="bl" rotWithShape="0"/>
          </a:effectLst>
        </p:spPr>
      </p:pic>
      <p:sp>
        <p:nvSpPr>
          <p:cNvPr id="111" name="Google Shape;111;p43"/>
          <p:cNvSpPr/>
          <p:nvPr/>
        </p:nvSpPr>
        <p:spPr>
          <a:xfrm>
            <a:off x="3120097" y="1394795"/>
            <a:ext cx="5181600" cy="1155526"/>
          </a:xfrm>
          <a:prstGeom prst="rect">
            <a:avLst/>
          </a:prstGeom>
          <a:noFill/>
          <a:ln>
            <a:noFill/>
          </a:ln>
        </p:spPr>
        <p:txBody>
          <a:bodyPr spcFirstLastPara="1" wrap="square" lIns="56675" tIns="22675" rIns="56675" bIns="22675" anchor="ctr" anchorCtr="0">
            <a:spAutoFit/>
          </a:bodyPr>
          <a:lstStyle/>
          <a:p>
            <a:pPr marL="0" marR="0" lvl="0" indent="0" algn="ctr" rtl="0">
              <a:lnSpc>
                <a:spcPct val="77000"/>
              </a:lnSpc>
              <a:spcBef>
                <a:spcPts val="0"/>
              </a:spcBef>
              <a:spcAft>
                <a:spcPts val="0"/>
              </a:spcAft>
              <a:buNone/>
            </a:pPr>
            <a:r>
              <a:rPr lang="en-US" sz="2500" b="1">
                <a:solidFill>
                  <a:schemeClr val="lt1"/>
                </a:solidFill>
                <a:latin typeface="Arial"/>
                <a:ea typeface="Arial"/>
                <a:cs typeface="Arial"/>
                <a:sym typeface="Arial"/>
              </a:rPr>
              <a:t>Great Ideas</a:t>
            </a:r>
            <a:endParaRPr/>
          </a:p>
          <a:p>
            <a:pPr marL="0" marR="0" lvl="0" indent="0" algn="ctr" rtl="0">
              <a:lnSpc>
                <a:spcPct val="77000"/>
              </a:lnSpc>
              <a:spcBef>
                <a:spcPts val="0"/>
              </a:spcBef>
              <a:spcAft>
                <a:spcPts val="0"/>
              </a:spcAft>
              <a:buNone/>
            </a:pPr>
            <a:r>
              <a:rPr lang="en-US" sz="2500" b="1">
                <a:solidFill>
                  <a:schemeClr val="lt1"/>
                </a:solidFill>
                <a:latin typeface="Arial"/>
                <a:ea typeface="Arial"/>
                <a:cs typeface="Arial"/>
                <a:sym typeface="Arial"/>
              </a:rPr>
              <a:t>in</a:t>
            </a:r>
            <a:br>
              <a:rPr lang="en-US" sz="2500" b="1">
                <a:solidFill>
                  <a:schemeClr val="lt1"/>
                </a:solidFill>
                <a:latin typeface="Arial"/>
                <a:ea typeface="Arial"/>
                <a:cs typeface="Arial"/>
                <a:sym typeface="Arial"/>
              </a:rPr>
            </a:br>
            <a:r>
              <a:rPr lang="en-US" sz="2500" b="1">
                <a:solidFill>
                  <a:schemeClr val="lt1"/>
                </a:solidFill>
                <a:latin typeface="Arial"/>
                <a:ea typeface="Arial"/>
                <a:cs typeface="Arial"/>
                <a:sym typeface="Arial"/>
              </a:rPr>
              <a:t>Computer Architecture</a:t>
            </a:r>
            <a:endParaRPr/>
          </a:p>
          <a:p>
            <a:pPr marL="0" marR="0" lvl="0" indent="0" algn="ctr" rtl="0">
              <a:lnSpc>
                <a:spcPct val="77000"/>
              </a:lnSpc>
              <a:spcBef>
                <a:spcPts val="0"/>
              </a:spcBef>
              <a:spcAft>
                <a:spcPts val="0"/>
              </a:spcAft>
              <a:buNone/>
            </a:pPr>
            <a:r>
              <a:rPr lang="en-US" sz="1800">
                <a:solidFill>
                  <a:srgbClr val="7F7F7F"/>
                </a:solidFill>
                <a:latin typeface="Arial"/>
                <a:ea typeface="Arial"/>
                <a:cs typeface="Arial"/>
                <a:sym typeface="Arial"/>
              </a:rPr>
              <a:t>(a.k.a. Machine Structures)</a:t>
            </a:r>
            <a:endParaRPr sz="2875" b="1">
              <a:solidFill>
                <a:schemeClr val="dk2"/>
              </a:solidFill>
              <a:latin typeface="Arial"/>
              <a:ea typeface="Arial"/>
              <a:cs typeface="Arial"/>
              <a:sym typeface="Arial"/>
            </a:endParaRPr>
          </a:p>
        </p:txBody>
      </p:sp>
      <p:sp>
        <p:nvSpPr>
          <p:cNvPr id="112" name="Google Shape;112;p43"/>
          <p:cNvSpPr/>
          <p:nvPr/>
        </p:nvSpPr>
        <p:spPr>
          <a:xfrm>
            <a:off x="8153400" y="4686300"/>
            <a:ext cx="990601" cy="180451"/>
          </a:xfrm>
          <a:prstGeom prst="rect">
            <a:avLst/>
          </a:prstGeom>
          <a:noFill/>
          <a:ln>
            <a:noFill/>
          </a:ln>
        </p:spPr>
        <p:txBody>
          <a:bodyPr spcFirstLastPara="1" wrap="square" lIns="56675" tIns="22675" rIns="56675" bIns="22675" anchor="t" anchorCtr="0">
            <a:spAutoFit/>
          </a:bodyPr>
          <a:lstStyle/>
          <a:p>
            <a:pPr marL="0" marR="0" lvl="0" indent="0" algn="r" rtl="0">
              <a:spcBef>
                <a:spcPts val="0"/>
              </a:spcBef>
              <a:spcAft>
                <a:spcPts val="0"/>
              </a:spcAft>
              <a:buNone/>
            </a:pPr>
            <a:r>
              <a:rPr lang="en-US" sz="875" b="0" i="0">
                <a:solidFill>
                  <a:schemeClr val="lt1"/>
                </a:solidFill>
                <a:latin typeface="Arial"/>
                <a:ea typeface="Arial"/>
                <a:cs typeface="Arial"/>
                <a:sym typeface="Arial"/>
              </a:rPr>
              <a:t>Garcia, Nikolić</a:t>
            </a:r>
            <a:endParaRPr sz="875" b="0" i="0">
              <a:solidFill>
                <a:schemeClr val="lt1"/>
              </a:solidFill>
              <a:latin typeface="Arial"/>
              <a:ea typeface="Arial"/>
              <a:cs typeface="Arial"/>
              <a:sym typeface="Arial"/>
            </a:endParaRPr>
          </a:p>
        </p:txBody>
      </p:sp>
      <p:pic>
        <p:nvPicPr>
          <p:cNvPr id="113" name="Google Shape;113;p43"/>
          <p:cNvPicPr preferRelativeResize="0"/>
          <p:nvPr/>
        </p:nvPicPr>
        <p:blipFill rotWithShape="1">
          <a:blip r:embed="rId6">
            <a:alphaModFix/>
          </a:blip>
          <a:srcRect/>
          <a:stretch/>
        </p:blipFill>
        <p:spPr>
          <a:xfrm>
            <a:off x="8334212" y="4860074"/>
            <a:ext cx="809788" cy="283426"/>
          </a:xfrm>
          <a:prstGeom prst="rect">
            <a:avLst/>
          </a:prstGeom>
          <a:noFill/>
          <a:ln>
            <a:noFill/>
          </a:ln>
        </p:spPr>
      </p:pic>
      <p:pic>
        <p:nvPicPr>
          <p:cNvPr id="114" name="Google Shape;114;p43"/>
          <p:cNvPicPr preferRelativeResize="0"/>
          <p:nvPr/>
        </p:nvPicPr>
        <p:blipFill rotWithShape="1">
          <a:blip r:embed="rId7">
            <a:alphaModFix/>
          </a:blip>
          <a:srcRect/>
          <a:stretch/>
        </p:blipFill>
        <p:spPr>
          <a:xfrm>
            <a:off x="76200" y="57150"/>
            <a:ext cx="609600" cy="609600"/>
          </a:xfrm>
          <a:prstGeom prst="rect">
            <a:avLst/>
          </a:prstGeom>
          <a:noFill/>
          <a:ln>
            <a:noFill/>
          </a:ln>
        </p:spPr>
      </p:pic>
      <p:pic>
        <p:nvPicPr>
          <p:cNvPr id="115" name="Google Shape;115;p43"/>
          <p:cNvPicPr preferRelativeResize="0"/>
          <p:nvPr/>
        </p:nvPicPr>
        <p:blipFill rotWithShape="1">
          <a:blip r:embed="rId8">
            <a:alphaModFix/>
          </a:blip>
          <a:srcRect/>
          <a:stretch/>
        </p:blipFill>
        <p:spPr>
          <a:xfrm>
            <a:off x="2263606" y="4781550"/>
            <a:ext cx="948506" cy="292100"/>
          </a:xfrm>
          <a:prstGeom prst="rect">
            <a:avLst/>
          </a:prstGeom>
          <a:noFill/>
          <a:ln>
            <a:noFill/>
          </a:ln>
        </p:spPr>
      </p:pic>
      <p:sp>
        <p:nvSpPr>
          <p:cNvPr id="116" name="Google Shape;116;p43"/>
          <p:cNvSpPr/>
          <p:nvPr/>
        </p:nvSpPr>
        <p:spPr>
          <a:xfrm>
            <a:off x="4722796" y="4793218"/>
            <a:ext cx="198280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lt1"/>
                </a:solidFill>
                <a:latin typeface="Courier"/>
                <a:ea typeface="Courier"/>
                <a:cs typeface="Courier"/>
                <a:sym typeface="Courier"/>
              </a:rPr>
              <a:t>cs61c.org</a:t>
            </a:r>
            <a:r>
              <a:rPr lang="en-US" sz="1800" b="1">
                <a:solidFill>
                  <a:schemeClr val="lt1"/>
                </a:solidFill>
                <a:latin typeface="Helvetica Neue"/>
                <a:ea typeface="Helvetica Neue"/>
                <a:cs typeface="Helvetica Neue"/>
                <a:sym typeface="Helvetica Neue"/>
              </a:rPr>
              <a:t> </a:t>
            </a:r>
            <a:endParaRPr sz="15900">
              <a:solidFill>
                <a:schemeClr val="lt1"/>
              </a:solidFill>
              <a:latin typeface="Helvetica Neue"/>
              <a:ea typeface="Helvetica Neue"/>
              <a:cs typeface="Helvetica Neue"/>
              <a:sym typeface="Helvetica Neue"/>
            </a:endParaRPr>
          </a:p>
        </p:txBody>
      </p:sp>
      <p:sp>
        <p:nvSpPr>
          <p:cNvPr id="117" name="Google Shape;117;p43"/>
          <p:cNvSpPr/>
          <p:nvPr/>
        </p:nvSpPr>
        <p:spPr>
          <a:xfrm>
            <a:off x="3123398" y="303799"/>
            <a:ext cx="5181600" cy="1224648"/>
          </a:xfrm>
          <a:prstGeom prst="rect">
            <a:avLst/>
          </a:prstGeom>
          <a:noFill/>
          <a:ln>
            <a:noFill/>
          </a:ln>
        </p:spPr>
        <p:txBody>
          <a:bodyPr spcFirstLastPara="1" wrap="square" lIns="56675" tIns="22675" rIns="56675" bIns="22675" anchor="ctr" anchorCtr="0">
            <a:spAutoFit/>
          </a:bodyPr>
          <a:lstStyle/>
          <a:p>
            <a:pPr marL="0" marR="0" lvl="0" indent="0" algn="ctr" rtl="0">
              <a:lnSpc>
                <a:spcPct val="77000"/>
              </a:lnSpc>
              <a:spcBef>
                <a:spcPts val="0"/>
              </a:spcBef>
              <a:spcAft>
                <a:spcPts val="0"/>
              </a:spcAft>
              <a:buNone/>
            </a:pPr>
            <a:r>
              <a:rPr lang="en-US" sz="9600">
                <a:solidFill>
                  <a:srgbClr val="4991B1"/>
                </a:solidFill>
                <a:latin typeface="Arial"/>
                <a:ea typeface="Arial"/>
                <a:cs typeface="Arial"/>
                <a:sym typeface="Arial"/>
              </a:rPr>
              <a:t>CS61C</a:t>
            </a:r>
            <a:endParaRPr sz="4800" b="1">
              <a:solidFill>
                <a:srgbClr val="4991B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wo Column Lines">
  <p:cSld name="Two Column Lines">
    <p:spTree>
      <p:nvGrpSpPr>
        <p:cNvPr id="1" name="Shape 118"/>
        <p:cNvGrpSpPr/>
        <p:nvPr/>
      </p:nvGrpSpPr>
      <p:grpSpPr>
        <a:xfrm>
          <a:off x="0" y="0"/>
          <a:ext cx="0" cy="0"/>
          <a:chOff x="0" y="0"/>
          <a:chExt cx="0" cy="0"/>
        </a:xfrm>
      </p:grpSpPr>
      <p:pic>
        <p:nvPicPr>
          <p:cNvPr id="119" name="Google Shape;119;p44" descr="A picture containing food&#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20" name="Google Shape;120;p44" descr="A picture containing light&#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21" name="Google Shape;121;p44"/>
          <p:cNvSpPr txBox="1">
            <a:spLocks noGrp="1"/>
          </p:cNvSpPr>
          <p:nvPr>
            <p:ph type="body" idx="1"/>
          </p:nvPr>
        </p:nvSpPr>
        <p:spPr>
          <a:xfrm>
            <a:off x="2286000" y="666750"/>
            <a:ext cx="2952750" cy="4055600"/>
          </a:xfrm>
          <a:prstGeom prst="rect">
            <a:avLst/>
          </a:prstGeom>
          <a:noFill/>
          <a:ln>
            <a:noFill/>
          </a:ln>
        </p:spPr>
        <p:txBody>
          <a:bodyPr spcFirstLastPara="1" wrap="square" lIns="130600" tIns="65300" rIns="130600" bIns="65300" anchor="t" anchorCtr="0">
            <a:noAutofit/>
          </a:bodyPr>
          <a:lstStyle>
            <a:lvl1pPr marL="457200" lvl="0" indent="-379412" algn="l">
              <a:spcBef>
                <a:spcPts val="625"/>
              </a:spcBef>
              <a:spcAft>
                <a:spcPts val="0"/>
              </a:spcAft>
              <a:buSzPts val="2375"/>
              <a:buChar char="▪"/>
              <a:defRPr sz="2500">
                <a:latin typeface="Arial"/>
                <a:ea typeface="Arial"/>
                <a:cs typeface="Arial"/>
                <a:sym typeface="Arial"/>
              </a:defRPr>
            </a:lvl1pPr>
            <a:lvl2pPr marL="914400" lvl="1" indent="-350043" algn="l">
              <a:spcBef>
                <a:spcPts val="425"/>
              </a:spcBef>
              <a:spcAft>
                <a:spcPts val="0"/>
              </a:spcAft>
              <a:buClr>
                <a:srgbClr val="C5DBC3"/>
              </a:buClr>
              <a:buSzPts val="1913"/>
              <a:buChar char="🢭"/>
              <a:defRPr sz="2125">
                <a:latin typeface="Arial"/>
                <a:ea typeface="Arial"/>
                <a:cs typeface="Arial"/>
                <a:sym typeface="Arial"/>
              </a:defRPr>
            </a:lvl2pPr>
            <a:lvl3pPr marL="1371600" lvl="2" indent="-343725" algn="l">
              <a:spcBef>
                <a:spcPts val="363"/>
              </a:spcBef>
              <a:spcAft>
                <a:spcPts val="0"/>
              </a:spcAft>
              <a:buClr>
                <a:srgbClr val="00BEE2"/>
              </a:buClr>
              <a:buSzPts val="1813"/>
              <a:buChar char="■"/>
              <a:defRPr sz="1812">
                <a:latin typeface="Arial"/>
                <a:ea typeface="Arial"/>
                <a:cs typeface="Arial"/>
                <a:sym typeface="Arial"/>
              </a:defRPr>
            </a:lvl3pPr>
            <a:lvl4pPr marL="1828800" lvl="3" indent="-331787" algn="l">
              <a:spcBef>
                <a:spcPts val="325"/>
              </a:spcBef>
              <a:spcAft>
                <a:spcPts val="0"/>
              </a:spcAft>
              <a:buSzPts val="1625"/>
              <a:buChar char="•"/>
              <a:defRPr sz="1625">
                <a:latin typeface="Arial"/>
                <a:ea typeface="Arial"/>
                <a:cs typeface="Arial"/>
                <a:sym typeface="Arial"/>
              </a:defRPr>
            </a:lvl4pPr>
            <a:lvl5pPr marL="2286000" lvl="4" indent="-331787" algn="l">
              <a:spcBef>
                <a:spcPts val="325"/>
              </a:spcBef>
              <a:spcAft>
                <a:spcPts val="0"/>
              </a:spcAft>
              <a:buSzPts val="1625"/>
              <a:buChar char="●"/>
              <a:defRPr sz="1625">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22" name="Google Shape;122;p44"/>
          <p:cNvSpPr txBox="1">
            <a:spLocks noGrp="1"/>
          </p:cNvSpPr>
          <p:nvPr>
            <p:ph type="body" idx="2"/>
          </p:nvPr>
        </p:nvSpPr>
        <p:spPr>
          <a:xfrm>
            <a:off x="5715000" y="666750"/>
            <a:ext cx="2978944" cy="4055600"/>
          </a:xfrm>
          <a:prstGeom prst="rect">
            <a:avLst/>
          </a:prstGeom>
          <a:noFill/>
          <a:ln>
            <a:noFill/>
          </a:ln>
        </p:spPr>
        <p:txBody>
          <a:bodyPr spcFirstLastPara="1" wrap="square" lIns="130600" tIns="65300" rIns="130600" bIns="65300" anchor="t" anchorCtr="0">
            <a:noAutofit/>
          </a:bodyPr>
          <a:lstStyle>
            <a:lvl1pPr marL="457200" lvl="0" indent="-379412" algn="l">
              <a:spcBef>
                <a:spcPts val="625"/>
              </a:spcBef>
              <a:spcAft>
                <a:spcPts val="0"/>
              </a:spcAft>
              <a:buSzPts val="2375"/>
              <a:buChar char="▪"/>
              <a:defRPr sz="2500">
                <a:latin typeface="Arial"/>
                <a:ea typeface="Arial"/>
                <a:cs typeface="Arial"/>
                <a:sym typeface="Arial"/>
              </a:defRPr>
            </a:lvl1pPr>
            <a:lvl2pPr marL="914400" lvl="1" indent="-350043" algn="l">
              <a:spcBef>
                <a:spcPts val="425"/>
              </a:spcBef>
              <a:spcAft>
                <a:spcPts val="0"/>
              </a:spcAft>
              <a:buClr>
                <a:srgbClr val="C5DBC3"/>
              </a:buClr>
              <a:buSzPts val="1913"/>
              <a:buChar char="🢭"/>
              <a:defRPr sz="2125">
                <a:latin typeface="Arial"/>
                <a:ea typeface="Arial"/>
                <a:cs typeface="Arial"/>
                <a:sym typeface="Arial"/>
              </a:defRPr>
            </a:lvl2pPr>
            <a:lvl3pPr marL="1371600" lvl="2" indent="-343725" algn="l">
              <a:spcBef>
                <a:spcPts val="363"/>
              </a:spcBef>
              <a:spcAft>
                <a:spcPts val="0"/>
              </a:spcAft>
              <a:buClr>
                <a:srgbClr val="00BEE2"/>
              </a:buClr>
              <a:buSzPts val="1813"/>
              <a:buChar char="■"/>
              <a:defRPr sz="1812">
                <a:latin typeface="Arial"/>
                <a:ea typeface="Arial"/>
                <a:cs typeface="Arial"/>
                <a:sym typeface="Arial"/>
              </a:defRPr>
            </a:lvl3pPr>
            <a:lvl4pPr marL="1828800" lvl="3" indent="-331787" algn="l">
              <a:spcBef>
                <a:spcPts val="325"/>
              </a:spcBef>
              <a:spcAft>
                <a:spcPts val="0"/>
              </a:spcAft>
              <a:buSzPts val="1625"/>
              <a:buChar char="•"/>
              <a:defRPr sz="1625">
                <a:latin typeface="Arial"/>
                <a:ea typeface="Arial"/>
                <a:cs typeface="Arial"/>
                <a:sym typeface="Arial"/>
              </a:defRPr>
            </a:lvl4pPr>
            <a:lvl5pPr marL="2286000" lvl="4" indent="-331787" algn="l">
              <a:spcBef>
                <a:spcPts val="325"/>
              </a:spcBef>
              <a:spcAft>
                <a:spcPts val="0"/>
              </a:spcAft>
              <a:buSzPts val="1625"/>
              <a:buChar char="●"/>
              <a:defRPr sz="1625">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23" name="Google Shape;123;p44"/>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44"/>
          <p:cNvSpPr/>
          <p:nvPr/>
        </p:nvSpPr>
        <p:spPr>
          <a:xfrm>
            <a:off x="2286000" y="4934196"/>
            <a:ext cx="6858000" cy="218923"/>
          </a:xfrm>
          <a:prstGeom prst="rect">
            <a:avLst/>
          </a:prstGeom>
          <a:noFill/>
          <a:ln>
            <a:noFill/>
          </a:ln>
        </p:spPr>
        <p:txBody>
          <a:bodyPr spcFirstLastPara="1" wrap="square" lIns="56675" tIns="22675" rIns="56675" bIns="22675" anchor="t" anchorCtr="0">
            <a:spAutoFit/>
          </a:bodyPr>
          <a:lstStyle/>
          <a:p>
            <a:pPr marL="0" marR="0" lvl="0" indent="0" algn="ctr" rtl="0">
              <a:spcBef>
                <a:spcPts val="0"/>
              </a:spcBef>
              <a:spcAft>
                <a:spcPts val="0"/>
              </a:spcAft>
              <a:buNone/>
            </a:pPr>
            <a:r>
              <a:rPr lang="en-US" sz="1125" b="1">
                <a:solidFill>
                  <a:srgbClr val="FFC117"/>
                </a:solidFill>
                <a:latin typeface="Arial"/>
                <a:ea typeface="Arial"/>
                <a:cs typeface="Arial"/>
                <a:sym typeface="Arial"/>
              </a:rPr>
              <a:t>Introduction</a:t>
            </a:r>
            <a:r>
              <a:rPr lang="en-US" sz="1125" b="1">
                <a:solidFill>
                  <a:srgbClr val="FFFF00"/>
                </a:solidFill>
                <a:latin typeface="Arial"/>
                <a:ea typeface="Arial"/>
                <a:cs typeface="Arial"/>
                <a:sym typeface="Arial"/>
              </a:rPr>
              <a:t> </a:t>
            </a:r>
            <a:r>
              <a:rPr lang="en-US" sz="1125" b="1">
                <a:solidFill>
                  <a:schemeClr val="lt1"/>
                </a:solidFill>
                <a:latin typeface="Arial"/>
                <a:ea typeface="Arial"/>
                <a:cs typeface="Arial"/>
                <a:sym typeface="Arial"/>
              </a:rPr>
              <a:t>(</a:t>
            </a:r>
            <a:fld id="{00000000-1234-1234-1234-123412341234}" type="slidenum">
              <a:rPr lang="en-US" sz="1125" b="1">
                <a:solidFill>
                  <a:schemeClr val="lt1"/>
                </a:solidFill>
                <a:latin typeface="Arial"/>
                <a:ea typeface="Arial"/>
                <a:cs typeface="Arial"/>
                <a:sym typeface="Arial"/>
              </a:rPr>
              <a:t>‹#›</a:t>
            </a:fld>
            <a:r>
              <a:rPr lang="en-US" sz="1125" b="1">
                <a:solidFill>
                  <a:schemeClr val="lt1"/>
                </a:solidFill>
                <a:latin typeface="Arial"/>
                <a:ea typeface="Arial"/>
                <a:cs typeface="Arial"/>
                <a:sym typeface="Arial"/>
              </a:rPr>
              <a:t>)</a:t>
            </a:r>
            <a:endParaRPr/>
          </a:p>
        </p:txBody>
      </p:sp>
      <p:sp>
        <p:nvSpPr>
          <p:cNvPr id="125" name="Google Shape;125;p44"/>
          <p:cNvSpPr/>
          <p:nvPr/>
        </p:nvSpPr>
        <p:spPr>
          <a:xfrm>
            <a:off x="8153400" y="4686300"/>
            <a:ext cx="990601" cy="180451"/>
          </a:xfrm>
          <a:prstGeom prst="rect">
            <a:avLst/>
          </a:prstGeom>
          <a:noFill/>
          <a:ln>
            <a:noFill/>
          </a:ln>
        </p:spPr>
        <p:txBody>
          <a:bodyPr spcFirstLastPara="1" wrap="square" lIns="56675" tIns="22675" rIns="56675" bIns="22675" anchor="t" anchorCtr="0">
            <a:spAutoFit/>
          </a:bodyPr>
          <a:lstStyle/>
          <a:p>
            <a:pPr marL="0" marR="0" lvl="0" indent="0" algn="r" rtl="0">
              <a:spcBef>
                <a:spcPts val="0"/>
              </a:spcBef>
              <a:spcAft>
                <a:spcPts val="0"/>
              </a:spcAft>
              <a:buNone/>
            </a:pPr>
            <a:r>
              <a:rPr lang="en-US" sz="875" b="0" i="0">
                <a:solidFill>
                  <a:schemeClr val="lt1"/>
                </a:solidFill>
                <a:latin typeface="Arial"/>
                <a:ea typeface="Arial"/>
                <a:cs typeface="Arial"/>
                <a:sym typeface="Arial"/>
              </a:rPr>
              <a:t>Garcia, Nikolić</a:t>
            </a:r>
            <a:endParaRPr sz="875" b="0" i="0">
              <a:solidFill>
                <a:schemeClr val="lt1"/>
              </a:solidFill>
              <a:latin typeface="Arial"/>
              <a:ea typeface="Arial"/>
              <a:cs typeface="Arial"/>
              <a:sym typeface="Arial"/>
            </a:endParaRPr>
          </a:p>
        </p:txBody>
      </p:sp>
      <p:pic>
        <p:nvPicPr>
          <p:cNvPr id="126" name="Google Shape;126;p44"/>
          <p:cNvPicPr preferRelativeResize="0"/>
          <p:nvPr/>
        </p:nvPicPr>
        <p:blipFill rotWithShape="1">
          <a:blip r:embed="rId4">
            <a:alphaModFix/>
          </a:blip>
          <a:srcRect/>
          <a:stretch/>
        </p:blipFill>
        <p:spPr>
          <a:xfrm>
            <a:off x="76200" y="57150"/>
            <a:ext cx="609600" cy="609600"/>
          </a:xfrm>
          <a:prstGeom prst="rect">
            <a:avLst/>
          </a:prstGeom>
          <a:noFill/>
          <a:ln>
            <a:noFill/>
          </a:ln>
        </p:spPr>
      </p:pic>
      <p:pic>
        <p:nvPicPr>
          <p:cNvPr id="127" name="Google Shape;127;p44"/>
          <p:cNvPicPr preferRelativeResize="0"/>
          <p:nvPr/>
        </p:nvPicPr>
        <p:blipFill rotWithShape="1">
          <a:blip r:embed="rId5">
            <a:alphaModFix/>
          </a:blip>
          <a:srcRect/>
          <a:stretch/>
        </p:blipFill>
        <p:spPr>
          <a:xfrm>
            <a:off x="8334212" y="4860074"/>
            <a:ext cx="809788" cy="283426"/>
          </a:xfrm>
          <a:prstGeom prst="rect">
            <a:avLst/>
          </a:prstGeom>
          <a:noFill/>
          <a:ln>
            <a:noFill/>
          </a:ln>
        </p:spPr>
      </p:pic>
      <p:cxnSp>
        <p:nvCxnSpPr>
          <p:cNvPr id="128" name="Google Shape;128;p44"/>
          <p:cNvCxnSpPr/>
          <p:nvPr/>
        </p:nvCxnSpPr>
        <p:spPr>
          <a:xfrm>
            <a:off x="836882" y="666750"/>
            <a:ext cx="7849919" cy="292"/>
          </a:xfrm>
          <a:prstGeom prst="straightConnector1">
            <a:avLst/>
          </a:prstGeom>
          <a:noFill/>
          <a:ln w="19050" cap="flat" cmpd="sng">
            <a:solidFill>
              <a:schemeClr val="lt2"/>
            </a:solidFill>
            <a:prstDash val="solid"/>
            <a:round/>
            <a:headEnd type="none" w="sm" len="sm"/>
            <a:tailEnd type="none" w="sm" len="sm"/>
          </a:ln>
        </p:spPr>
      </p:cxnSp>
      <p:pic>
        <p:nvPicPr>
          <p:cNvPr id="129" name="Google Shape;129;p44"/>
          <p:cNvPicPr preferRelativeResize="0"/>
          <p:nvPr/>
        </p:nvPicPr>
        <p:blipFill rotWithShape="1">
          <a:blip r:embed="rId6">
            <a:alphaModFix/>
          </a:blip>
          <a:srcRect/>
          <a:stretch/>
        </p:blipFill>
        <p:spPr>
          <a:xfrm>
            <a:off x="2263606" y="4781550"/>
            <a:ext cx="948506" cy="2921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ub Title Lines">
  <p:cSld name="Sub Title Lines">
    <p:spTree>
      <p:nvGrpSpPr>
        <p:cNvPr id="1" name="Shape 130"/>
        <p:cNvGrpSpPr/>
        <p:nvPr/>
      </p:nvGrpSpPr>
      <p:grpSpPr>
        <a:xfrm>
          <a:off x="0" y="0"/>
          <a:ext cx="0" cy="0"/>
          <a:chOff x="0" y="0"/>
          <a:chExt cx="0" cy="0"/>
        </a:xfrm>
      </p:grpSpPr>
      <p:pic>
        <p:nvPicPr>
          <p:cNvPr id="131" name="Google Shape;131;p45" descr="A picture containing food&#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32" name="Google Shape;132;p45" descr="A picture containing light&#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33" name="Google Shape;133;p45"/>
          <p:cNvSpPr/>
          <p:nvPr/>
        </p:nvSpPr>
        <p:spPr>
          <a:xfrm>
            <a:off x="309567" y="510779"/>
            <a:ext cx="46037"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134" name="Google Shape;134;p45"/>
          <p:cNvSpPr/>
          <p:nvPr/>
        </p:nvSpPr>
        <p:spPr>
          <a:xfrm>
            <a:off x="268289" y="510779"/>
            <a:ext cx="28575"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135" name="Google Shape;135;p45"/>
          <p:cNvSpPr/>
          <p:nvPr/>
        </p:nvSpPr>
        <p:spPr>
          <a:xfrm>
            <a:off x="249239" y="510779"/>
            <a:ext cx="9525"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136" name="Google Shape;136;p45"/>
          <p:cNvSpPr/>
          <p:nvPr/>
        </p:nvSpPr>
        <p:spPr>
          <a:xfrm>
            <a:off x="222250" y="510779"/>
            <a:ext cx="7938"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137" name="Google Shape;137;p45"/>
          <p:cNvSpPr txBox="1">
            <a:spLocks noGrp="1"/>
          </p:cNvSpPr>
          <p:nvPr>
            <p:ph type="subTitle" idx="1"/>
          </p:nvPr>
        </p:nvSpPr>
        <p:spPr>
          <a:xfrm>
            <a:off x="2743200" y="2125980"/>
            <a:ext cx="5943600" cy="1131570"/>
          </a:xfrm>
          <a:prstGeom prst="rect">
            <a:avLst/>
          </a:prstGeom>
          <a:noFill/>
          <a:ln>
            <a:noFill/>
          </a:ln>
        </p:spPr>
        <p:txBody>
          <a:bodyPr spcFirstLastPara="1" wrap="square" lIns="143675" tIns="65300" rIns="130600" bIns="65300" anchor="ctr" anchorCtr="0">
            <a:noAutofit/>
          </a:bodyPr>
          <a:lstStyle>
            <a:lvl1pPr lvl="0" algn="ctr">
              <a:spcBef>
                <a:spcPts val="0"/>
              </a:spcBef>
              <a:spcAft>
                <a:spcPts val="0"/>
              </a:spcAft>
              <a:buSzPts val="5997"/>
              <a:buNone/>
              <a:defRPr sz="6313" b="1" cap="none">
                <a:solidFill>
                  <a:srgbClr val="D0940C"/>
                </a:solidFill>
                <a:latin typeface="Arial"/>
                <a:ea typeface="Arial"/>
                <a:cs typeface="Arial"/>
                <a:sym typeface="Arial"/>
              </a:defRPr>
            </a:lvl1pPr>
            <a:lvl2pPr lvl="1" algn="ctr">
              <a:spcBef>
                <a:spcPts val="360"/>
              </a:spcBef>
              <a:spcAft>
                <a:spcPts val="0"/>
              </a:spcAft>
              <a:buClr>
                <a:srgbClr val="C5DBC3"/>
              </a:buClr>
              <a:buSzPts val="1620"/>
              <a:buNone/>
              <a:defRPr/>
            </a:lvl2pPr>
            <a:lvl3pPr lvl="2" algn="ctr">
              <a:spcBef>
                <a:spcPts val="360"/>
              </a:spcBef>
              <a:spcAft>
                <a:spcPts val="0"/>
              </a:spcAft>
              <a:buClr>
                <a:srgbClr val="00BEE2"/>
              </a:buClr>
              <a:buSzPts val="1800"/>
              <a:buNone/>
              <a:defRPr/>
            </a:lvl3pPr>
            <a:lvl4pPr lvl="3" algn="ctr">
              <a:spcBef>
                <a:spcPts val="360"/>
              </a:spcBef>
              <a:spcAft>
                <a:spcPts val="0"/>
              </a:spcAft>
              <a:buSzPts val="1800"/>
              <a:buNone/>
              <a:defRPr/>
            </a:lvl4pPr>
            <a:lvl5pPr lvl="4" algn="ctr">
              <a:spcBef>
                <a:spcPts val="360"/>
              </a:spcBef>
              <a:spcAft>
                <a:spcPts val="0"/>
              </a:spcAft>
              <a:buSzPts val="180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a:endParaRPr/>
          </a:p>
        </p:txBody>
      </p:sp>
      <p:sp>
        <p:nvSpPr>
          <p:cNvPr id="138" name="Google Shape;138;p45"/>
          <p:cNvSpPr/>
          <p:nvPr/>
        </p:nvSpPr>
        <p:spPr>
          <a:xfrm>
            <a:off x="2769688" y="4181782"/>
            <a:ext cx="5898063" cy="294968"/>
          </a:xfrm>
          <a:prstGeom prst="ellipse">
            <a:avLst/>
          </a:prstGeom>
          <a:solidFill>
            <a:schemeClr val="dk1">
              <a:alpha val="16862"/>
            </a:schemeClr>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lank Lines">
  <p:cSld name="Blank Lines">
    <p:spTree>
      <p:nvGrpSpPr>
        <p:cNvPr id="1" name="Shape 139"/>
        <p:cNvGrpSpPr/>
        <p:nvPr/>
      </p:nvGrpSpPr>
      <p:grpSpPr>
        <a:xfrm>
          <a:off x="0" y="0"/>
          <a:ext cx="0" cy="0"/>
          <a:chOff x="0" y="0"/>
          <a:chExt cx="0" cy="0"/>
        </a:xfrm>
      </p:grpSpPr>
      <p:pic>
        <p:nvPicPr>
          <p:cNvPr id="140" name="Google Shape;140;p46" descr="A picture containing food&#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41" name="Google Shape;141;p46"/>
          <p:cNvSpPr/>
          <p:nvPr/>
        </p:nvSpPr>
        <p:spPr>
          <a:xfrm>
            <a:off x="309567" y="510779"/>
            <a:ext cx="46037"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142" name="Google Shape;142;p46"/>
          <p:cNvSpPr/>
          <p:nvPr/>
        </p:nvSpPr>
        <p:spPr>
          <a:xfrm>
            <a:off x="268289" y="510779"/>
            <a:ext cx="28575"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143" name="Google Shape;143;p46"/>
          <p:cNvSpPr/>
          <p:nvPr/>
        </p:nvSpPr>
        <p:spPr>
          <a:xfrm>
            <a:off x="249239" y="510779"/>
            <a:ext cx="9525"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144" name="Google Shape;144;p46"/>
          <p:cNvSpPr/>
          <p:nvPr/>
        </p:nvSpPr>
        <p:spPr>
          <a:xfrm>
            <a:off x="222250" y="510779"/>
            <a:ext cx="7938"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145" name="Google Shape;145;p46"/>
          <p:cNvSpPr/>
          <p:nvPr/>
        </p:nvSpPr>
        <p:spPr>
          <a:xfrm>
            <a:off x="2769688" y="4181782"/>
            <a:ext cx="5898063" cy="294968"/>
          </a:xfrm>
          <a:prstGeom prst="ellipse">
            <a:avLst/>
          </a:prstGeom>
          <a:solidFill>
            <a:schemeClr val="dk1">
              <a:alpha val="16862"/>
            </a:schemeClr>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pic>
        <p:nvPicPr>
          <p:cNvPr id="146" name="Google Shape;146;p46" descr="A picture containing light&#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7"/>
        <p:cNvGrpSpPr/>
        <p:nvPr/>
      </p:nvGrpSpPr>
      <p:grpSpPr>
        <a:xfrm>
          <a:off x="0" y="0"/>
          <a:ext cx="0" cy="0"/>
          <a:chOff x="0" y="0"/>
          <a:chExt cx="0" cy="0"/>
        </a:xfrm>
      </p:grpSpPr>
      <p:sp>
        <p:nvSpPr>
          <p:cNvPr id="148" name="Google Shape;148;p47"/>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47"/>
          <p:cNvSpPr txBox="1">
            <a:spLocks noGrp="1"/>
          </p:cNvSpPr>
          <p:nvPr>
            <p:ph type="body" idx="1"/>
          </p:nvPr>
        </p:nvSpPr>
        <p:spPr>
          <a:xfrm>
            <a:off x="457200" y="1200151"/>
            <a:ext cx="4038600" cy="3394472"/>
          </a:xfrm>
          <a:prstGeom prst="rect">
            <a:avLst/>
          </a:prstGeom>
          <a:noFill/>
          <a:ln>
            <a:noFill/>
          </a:ln>
        </p:spPr>
        <p:txBody>
          <a:bodyPr spcFirstLastPara="1" wrap="square" lIns="130600" tIns="65300" rIns="130600" bIns="65300" anchor="t" anchorCtr="0">
            <a:noAutofit/>
          </a:bodyPr>
          <a:lstStyle>
            <a:lvl1pPr marL="457200" lvl="0" indent="-397510" algn="l">
              <a:spcBef>
                <a:spcPts val="625"/>
              </a:spcBef>
              <a:spcAft>
                <a:spcPts val="0"/>
              </a:spcAft>
              <a:buSzPts val="2660"/>
              <a:buChar char="▪"/>
              <a:defRPr sz="2800"/>
            </a:lvl1pPr>
            <a:lvl2pPr marL="914400" lvl="1" indent="-365760" algn="l">
              <a:spcBef>
                <a:spcPts val="480"/>
              </a:spcBef>
              <a:spcAft>
                <a:spcPts val="0"/>
              </a:spcAft>
              <a:buClr>
                <a:srgbClr val="C5DBC3"/>
              </a:buClr>
              <a:buSzPts val="2160"/>
              <a:buChar char="🢭"/>
              <a:defRPr sz="2400"/>
            </a:lvl2pPr>
            <a:lvl3pPr marL="1371600" lvl="2" indent="-355600" algn="l">
              <a:spcBef>
                <a:spcPts val="400"/>
              </a:spcBef>
              <a:spcAft>
                <a:spcPts val="0"/>
              </a:spcAft>
              <a:buClr>
                <a:srgbClr val="00BEE2"/>
              </a:buClr>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50" name="Google Shape;150;p47"/>
          <p:cNvSpPr txBox="1">
            <a:spLocks noGrp="1"/>
          </p:cNvSpPr>
          <p:nvPr>
            <p:ph type="body" idx="2"/>
          </p:nvPr>
        </p:nvSpPr>
        <p:spPr>
          <a:xfrm>
            <a:off x="4648200" y="1200151"/>
            <a:ext cx="4038600" cy="3394472"/>
          </a:xfrm>
          <a:prstGeom prst="rect">
            <a:avLst/>
          </a:prstGeom>
          <a:noFill/>
          <a:ln>
            <a:noFill/>
          </a:ln>
        </p:spPr>
        <p:txBody>
          <a:bodyPr spcFirstLastPara="1" wrap="square" lIns="130600" tIns="65300" rIns="130600" bIns="65300" anchor="t" anchorCtr="0">
            <a:noAutofit/>
          </a:bodyPr>
          <a:lstStyle>
            <a:lvl1pPr marL="457200" lvl="0" indent="-397510" algn="l">
              <a:spcBef>
                <a:spcPts val="625"/>
              </a:spcBef>
              <a:spcAft>
                <a:spcPts val="0"/>
              </a:spcAft>
              <a:buSzPts val="2660"/>
              <a:buChar char="▪"/>
              <a:defRPr sz="2800"/>
            </a:lvl1pPr>
            <a:lvl2pPr marL="914400" lvl="1" indent="-365760" algn="l">
              <a:spcBef>
                <a:spcPts val="480"/>
              </a:spcBef>
              <a:spcAft>
                <a:spcPts val="0"/>
              </a:spcAft>
              <a:buClr>
                <a:srgbClr val="C5DBC3"/>
              </a:buClr>
              <a:buSzPts val="2160"/>
              <a:buChar char="🢭"/>
              <a:defRPr sz="2400"/>
            </a:lvl2pPr>
            <a:lvl3pPr marL="1371600" lvl="2" indent="-355600" algn="l">
              <a:spcBef>
                <a:spcPts val="400"/>
              </a:spcBef>
              <a:spcAft>
                <a:spcPts val="0"/>
              </a:spcAft>
              <a:buClr>
                <a:srgbClr val="00BEE2"/>
              </a:buClr>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51" name="Google Shape;151;p47"/>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2875">
                <a:solidFill>
                  <a:schemeClr val="accent1"/>
                </a:solidFill>
                <a:latin typeface="Helvetica Neue"/>
                <a:ea typeface="Helvetica Neue"/>
                <a:cs typeface="Helvetica Neue"/>
                <a:sym typeface="Helvetica Neue"/>
              </a:defRPr>
            </a:lvl1pPr>
            <a:lvl2pPr marL="0" marR="0" lvl="1" indent="0" algn="l" rtl="0">
              <a:spcBef>
                <a:spcPts val="0"/>
              </a:spcBef>
              <a:spcAft>
                <a:spcPts val="0"/>
              </a:spcAft>
              <a:buNone/>
              <a:defRPr sz="22875">
                <a:solidFill>
                  <a:schemeClr val="accent1"/>
                </a:solidFill>
                <a:latin typeface="Helvetica Neue"/>
                <a:ea typeface="Helvetica Neue"/>
                <a:cs typeface="Helvetica Neue"/>
                <a:sym typeface="Helvetica Neue"/>
              </a:defRPr>
            </a:lvl2pPr>
            <a:lvl3pPr marL="0" marR="0" lvl="2" indent="0" algn="l" rtl="0">
              <a:spcBef>
                <a:spcPts val="0"/>
              </a:spcBef>
              <a:spcAft>
                <a:spcPts val="0"/>
              </a:spcAft>
              <a:buNone/>
              <a:defRPr sz="22875">
                <a:solidFill>
                  <a:schemeClr val="accent1"/>
                </a:solidFill>
                <a:latin typeface="Helvetica Neue"/>
                <a:ea typeface="Helvetica Neue"/>
                <a:cs typeface="Helvetica Neue"/>
                <a:sym typeface="Helvetica Neue"/>
              </a:defRPr>
            </a:lvl3pPr>
            <a:lvl4pPr marL="0" marR="0" lvl="3" indent="0" algn="l" rtl="0">
              <a:spcBef>
                <a:spcPts val="0"/>
              </a:spcBef>
              <a:spcAft>
                <a:spcPts val="0"/>
              </a:spcAft>
              <a:buNone/>
              <a:defRPr sz="22875">
                <a:solidFill>
                  <a:schemeClr val="accent1"/>
                </a:solidFill>
                <a:latin typeface="Helvetica Neue"/>
                <a:ea typeface="Helvetica Neue"/>
                <a:cs typeface="Helvetica Neue"/>
                <a:sym typeface="Helvetica Neue"/>
              </a:defRPr>
            </a:lvl4pPr>
            <a:lvl5pPr marL="0" marR="0" lvl="4" indent="0" algn="l" rtl="0">
              <a:spcBef>
                <a:spcPts val="0"/>
              </a:spcBef>
              <a:spcAft>
                <a:spcPts val="0"/>
              </a:spcAft>
              <a:buNone/>
              <a:defRPr sz="22875">
                <a:solidFill>
                  <a:schemeClr val="accent1"/>
                </a:solidFill>
                <a:latin typeface="Helvetica Neue"/>
                <a:ea typeface="Helvetica Neue"/>
                <a:cs typeface="Helvetica Neue"/>
                <a:sym typeface="Helvetica Neue"/>
              </a:defRPr>
            </a:lvl5pPr>
            <a:lvl6pPr marL="0" marR="0" lvl="5" indent="0" algn="l" rtl="0">
              <a:spcBef>
                <a:spcPts val="0"/>
              </a:spcBef>
              <a:spcAft>
                <a:spcPts val="0"/>
              </a:spcAft>
              <a:buNone/>
              <a:defRPr sz="22875">
                <a:solidFill>
                  <a:schemeClr val="accent1"/>
                </a:solidFill>
                <a:latin typeface="Helvetica Neue"/>
                <a:ea typeface="Helvetica Neue"/>
                <a:cs typeface="Helvetica Neue"/>
                <a:sym typeface="Helvetica Neue"/>
              </a:defRPr>
            </a:lvl6pPr>
            <a:lvl7pPr marL="0" marR="0" lvl="6" indent="0" algn="l" rtl="0">
              <a:spcBef>
                <a:spcPts val="0"/>
              </a:spcBef>
              <a:spcAft>
                <a:spcPts val="0"/>
              </a:spcAft>
              <a:buNone/>
              <a:defRPr sz="22875">
                <a:solidFill>
                  <a:schemeClr val="accent1"/>
                </a:solidFill>
                <a:latin typeface="Helvetica Neue"/>
                <a:ea typeface="Helvetica Neue"/>
                <a:cs typeface="Helvetica Neue"/>
                <a:sym typeface="Helvetica Neue"/>
              </a:defRPr>
            </a:lvl7pPr>
            <a:lvl8pPr marL="0" marR="0" lvl="7" indent="0" algn="l" rtl="0">
              <a:spcBef>
                <a:spcPts val="0"/>
              </a:spcBef>
              <a:spcAft>
                <a:spcPts val="0"/>
              </a:spcAft>
              <a:buNone/>
              <a:defRPr sz="22875">
                <a:solidFill>
                  <a:schemeClr val="accent1"/>
                </a:solidFill>
                <a:latin typeface="Helvetica Neue"/>
                <a:ea typeface="Helvetica Neue"/>
                <a:cs typeface="Helvetica Neue"/>
                <a:sym typeface="Helvetica Neue"/>
              </a:defRPr>
            </a:lvl8pPr>
            <a:lvl9pPr marL="0" marR="0" lvl="8" indent="0" algn="l" rtl="0">
              <a:spcBef>
                <a:spcPts val="0"/>
              </a:spcBef>
              <a:spcAft>
                <a:spcPts val="0"/>
              </a:spcAft>
              <a:buNone/>
              <a:defRPr sz="22875">
                <a:solidFill>
                  <a:schemeClr val="accent1"/>
                </a:solidFill>
                <a:latin typeface="Helvetica Neue"/>
                <a:ea typeface="Helvetica Neue"/>
                <a:cs typeface="Helvetica Neue"/>
                <a:sym typeface="Helvetica Neue"/>
              </a:defRPr>
            </a:lvl9p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0"/>
        <p:cNvGrpSpPr/>
        <p:nvPr/>
      </p:nvGrpSpPr>
      <p:grpSpPr>
        <a:xfrm>
          <a:off x="0" y="0"/>
          <a:ext cx="0" cy="0"/>
          <a:chOff x="0" y="0"/>
          <a:chExt cx="0" cy="0"/>
        </a:xfrm>
      </p:grpSpPr>
      <p:pic>
        <p:nvPicPr>
          <p:cNvPr id="31" name="Google Shape;31;p32" descr="A picture containing food&#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Lines" type="obj">
  <p:cSld name="OBJECT">
    <p:spTree>
      <p:nvGrpSpPr>
        <p:cNvPr id="1" name="Shape 32"/>
        <p:cNvGrpSpPr/>
        <p:nvPr/>
      </p:nvGrpSpPr>
      <p:grpSpPr>
        <a:xfrm>
          <a:off x="0" y="0"/>
          <a:ext cx="0" cy="0"/>
          <a:chOff x="0" y="0"/>
          <a:chExt cx="0" cy="0"/>
        </a:xfrm>
      </p:grpSpPr>
      <p:sp>
        <p:nvSpPr>
          <p:cNvPr id="33" name="Google Shape;33;p33"/>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3"/>
          <p:cNvSpPr txBox="1">
            <a:spLocks noGrp="1"/>
          </p:cNvSpPr>
          <p:nvPr>
            <p:ph type="body" idx="1"/>
          </p:nvPr>
        </p:nvSpPr>
        <p:spPr>
          <a:xfrm>
            <a:off x="2286000" y="681037"/>
            <a:ext cx="6429376" cy="4024313"/>
          </a:xfrm>
          <a:prstGeom prst="rect">
            <a:avLst/>
          </a:prstGeom>
          <a:noFill/>
          <a:ln>
            <a:noFill/>
          </a:ln>
        </p:spPr>
        <p:txBody>
          <a:bodyPr spcFirstLastPara="1" wrap="square" lIns="130600" tIns="65300" rIns="130600" bIns="65300" anchor="t" anchorCtr="0">
            <a:noAutofit/>
          </a:bodyPr>
          <a:lstStyle>
            <a:lvl1pPr marL="457200" lvl="0" indent="-373380" algn="l">
              <a:spcBef>
                <a:spcPts val="625"/>
              </a:spcBef>
              <a:spcAft>
                <a:spcPts val="0"/>
              </a:spcAft>
              <a:buSzPts val="2280"/>
              <a:buChar char="▪"/>
              <a:defRPr>
                <a:latin typeface="Arial"/>
                <a:ea typeface="Arial"/>
                <a:cs typeface="Arial"/>
                <a:sym typeface="Arial"/>
              </a:defRPr>
            </a:lvl1pPr>
            <a:lvl2pPr marL="914400" lvl="1" indent="-342900" algn="l">
              <a:spcBef>
                <a:spcPts val="400"/>
              </a:spcBef>
              <a:spcAft>
                <a:spcPts val="0"/>
              </a:spcAft>
              <a:buClr>
                <a:srgbClr val="C5DBC3"/>
              </a:buClr>
              <a:buSzPts val="1800"/>
              <a:buChar char="🢭"/>
              <a:defRPr>
                <a:latin typeface="Arial"/>
                <a:ea typeface="Arial"/>
                <a:cs typeface="Arial"/>
                <a:sym typeface="Arial"/>
              </a:defRPr>
            </a:lvl2pPr>
            <a:lvl3pPr marL="1371600" lvl="2" indent="-355600" algn="l">
              <a:spcBef>
                <a:spcPts val="400"/>
              </a:spcBef>
              <a:spcAft>
                <a:spcPts val="0"/>
              </a:spcAft>
              <a:buClr>
                <a:srgbClr val="00BEE2"/>
              </a:buClr>
              <a:buSzPts val="2000"/>
              <a:buChar char="■"/>
              <a:defRPr>
                <a:latin typeface="Arial"/>
                <a:ea typeface="Arial"/>
                <a:cs typeface="Arial"/>
                <a:sym typeface="Arial"/>
              </a:defRPr>
            </a:lvl3pPr>
            <a:lvl4pPr marL="1828800" lvl="3" indent="-347662" algn="l">
              <a:spcBef>
                <a:spcPts val="375"/>
              </a:spcBef>
              <a:spcAft>
                <a:spcPts val="0"/>
              </a:spcAft>
              <a:buSzPts val="1875"/>
              <a:buChar char="•"/>
              <a:defRPr>
                <a:latin typeface="Arial"/>
                <a:ea typeface="Arial"/>
                <a:cs typeface="Arial"/>
                <a:sym typeface="Arial"/>
              </a:defRPr>
            </a:lvl4pPr>
            <a:lvl5pPr marL="2286000" lvl="4" indent="-342900" algn="l">
              <a:spcBef>
                <a:spcPts val="360"/>
              </a:spcBef>
              <a:spcAft>
                <a:spcPts val="0"/>
              </a:spcAft>
              <a:buSzPts val="1800"/>
              <a:buChar char="●"/>
              <a:defRPr>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ub Title">
  <p:cSld name="Sub Title">
    <p:spTree>
      <p:nvGrpSpPr>
        <p:cNvPr id="1" name="Shape 35"/>
        <p:cNvGrpSpPr/>
        <p:nvPr/>
      </p:nvGrpSpPr>
      <p:grpSpPr>
        <a:xfrm>
          <a:off x="0" y="0"/>
          <a:ext cx="0" cy="0"/>
          <a:chOff x="0" y="0"/>
          <a:chExt cx="0" cy="0"/>
        </a:xfrm>
      </p:grpSpPr>
      <p:pic>
        <p:nvPicPr>
          <p:cNvPr id="36" name="Google Shape;36;p34" descr="A picture containing food&#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7" name="Google Shape;37;p34"/>
          <p:cNvSpPr/>
          <p:nvPr/>
        </p:nvSpPr>
        <p:spPr>
          <a:xfrm>
            <a:off x="309567" y="510779"/>
            <a:ext cx="46037"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b="0" i="0" u="none" strike="noStrike" cap="none">
              <a:solidFill>
                <a:schemeClr val="lt1"/>
              </a:solidFill>
              <a:latin typeface="Helvetica Neue"/>
              <a:ea typeface="Helvetica Neue"/>
              <a:cs typeface="Helvetica Neue"/>
              <a:sym typeface="Helvetica Neue"/>
            </a:endParaRPr>
          </a:p>
        </p:txBody>
      </p:sp>
      <p:sp>
        <p:nvSpPr>
          <p:cNvPr id="38" name="Google Shape;38;p34"/>
          <p:cNvSpPr/>
          <p:nvPr/>
        </p:nvSpPr>
        <p:spPr>
          <a:xfrm>
            <a:off x="268289" y="510779"/>
            <a:ext cx="28575"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b="0" i="0" u="none" strike="noStrike" cap="none">
              <a:solidFill>
                <a:schemeClr val="lt1"/>
              </a:solidFill>
              <a:latin typeface="Helvetica Neue"/>
              <a:ea typeface="Helvetica Neue"/>
              <a:cs typeface="Helvetica Neue"/>
              <a:sym typeface="Helvetica Neue"/>
            </a:endParaRPr>
          </a:p>
        </p:txBody>
      </p:sp>
      <p:sp>
        <p:nvSpPr>
          <p:cNvPr id="39" name="Google Shape;39;p34"/>
          <p:cNvSpPr/>
          <p:nvPr/>
        </p:nvSpPr>
        <p:spPr>
          <a:xfrm>
            <a:off x="249239" y="510779"/>
            <a:ext cx="9525"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b="0" i="0" u="none" strike="noStrike" cap="none">
              <a:solidFill>
                <a:schemeClr val="lt1"/>
              </a:solidFill>
              <a:latin typeface="Helvetica Neue"/>
              <a:ea typeface="Helvetica Neue"/>
              <a:cs typeface="Helvetica Neue"/>
              <a:sym typeface="Helvetica Neue"/>
            </a:endParaRPr>
          </a:p>
        </p:txBody>
      </p:sp>
      <p:sp>
        <p:nvSpPr>
          <p:cNvPr id="40" name="Google Shape;40;p34"/>
          <p:cNvSpPr/>
          <p:nvPr/>
        </p:nvSpPr>
        <p:spPr>
          <a:xfrm>
            <a:off x="222250" y="510779"/>
            <a:ext cx="7938"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b="0" i="0" u="none" strike="noStrike" cap="none">
              <a:solidFill>
                <a:schemeClr val="lt1"/>
              </a:solidFill>
              <a:latin typeface="Helvetica Neue"/>
              <a:ea typeface="Helvetica Neue"/>
              <a:cs typeface="Helvetica Neue"/>
              <a:sym typeface="Helvetica Neue"/>
            </a:endParaRPr>
          </a:p>
        </p:txBody>
      </p:sp>
      <p:sp>
        <p:nvSpPr>
          <p:cNvPr id="41" name="Google Shape;41;p34"/>
          <p:cNvSpPr txBox="1">
            <a:spLocks noGrp="1"/>
          </p:cNvSpPr>
          <p:nvPr>
            <p:ph type="subTitle" idx="1"/>
          </p:nvPr>
        </p:nvSpPr>
        <p:spPr>
          <a:xfrm>
            <a:off x="2743200" y="2125980"/>
            <a:ext cx="5943600" cy="1131570"/>
          </a:xfrm>
          <a:prstGeom prst="rect">
            <a:avLst/>
          </a:prstGeom>
          <a:noFill/>
          <a:ln>
            <a:noFill/>
          </a:ln>
        </p:spPr>
        <p:txBody>
          <a:bodyPr spcFirstLastPara="1" wrap="square" lIns="143675" tIns="65300" rIns="130600" bIns="65300" anchor="ctr" anchorCtr="0">
            <a:noAutofit/>
          </a:bodyPr>
          <a:lstStyle>
            <a:lvl1pPr lvl="0" algn="ctr">
              <a:spcBef>
                <a:spcPts val="0"/>
              </a:spcBef>
              <a:spcAft>
                <a:spcPts val="0"/>
              </a:spcAft>
              <a:buSzPts val="5997"/>
              <a:buNone/>
              <a:defRPr sz="6313" b="1" i="0" cap="none">
                <a:solidFill>
                  <a:srgbClr val="D0940C"/>
                </a:solidFill>
                <a:latin typeface="Arial"/>
                <a:ea typeface="Arial"/>
                <a:cs typeface="Arial"/>
                <a:sym typeface="Arial"/>
              </a:defRPr>
            </a:lvl1pPr>
            <a:lvl2pPr lvl="1" algn="ctr">
              <a:spcBef>
                <a:spcPts val="360"/>
              </a:spcBef>
              <a:spcAft>
                <a:spcPts val="0"/>
              </a:spcAft>
              <a:buClr>
                <a:srgbClr val="C5DBC3"/>
              </a:buClr>
              <a:buSzPts val="1620"/>
              <a:buNone/>
              <a:defRPr/>
            </a:lvl2pPr>
            <a:lvl3pPr lvl="2" algn="ctr">
              <a:spcBef>
                <a:spcPts val="360"/>
              </a:spcBef>
              <a:spcAft>
                <a:spcPts val="0"/>
              </a:spcAft>
              <a:buClr>
                <a:srgbClr val="00BEE2"/>
              </a:buClr>
              <a:buSzPts val="1800"/>
              <a:buNone/>
              <a:defRPr/>
            </a:lvl3pPr>
            <a:lvl4pPr lvl="3" algn="ctr">
              <a:spcBef>
                <a:spcPts val="360"/>
              </a:spcBef>
              <a:spcAft>
                <a:spcPts val="0"/>
              </a:spcAft>
              <a:buSzPts val="1800"/>
              <a:buNone/>
              <a:defRPr/>
            </a:lvl4pPr>
            <a:lvl5pPr lvl="4" algn="ctr">
              <a:spcBef>
                <a:spcPts val="360"/>
              </a:spcBef>
              <a:spcAft>
                <a:spcPts val="0"/>
              </a:spcAft>
              <a:buSzPts val="180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a:endParaRPr/>
          </a:p>
        </p:txBody>
      </p:sp>
      <p:sp>
        <p:nvSpPr>
          <p:cNvPr id="42" name="Google Shape;42;p34"/>
          <p:cNvSpPr/>
          <p:nvPr/>
        </p:nvSpPr>
        <p:spPr>
          <a:xfrm>
            <a:off x="2769688" y="4181782"/>
            <a:ext cx="5898063" cy="294968"/>
          </a:xfrm>
          <a:prstGeom prst="ellipse">
            <a:avLst/>
          </a:prstGeom>
          <a:solidFill>
            <a:schemeClr val="dk1">
              <a:alpha val="16862"/>
            </a:schemeClr>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297" b="0" i="0" u="none" strike="noStrike" cap="none">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p:cSld name="One Column">
    <p:spTree>
      <p:nvGrpSpPr>
        <p:cNvPr id="1" name="Shape 43"/>
        <p:cNvGrpSpPr/>
        <p:nvPr/>
      </p:nvGrpSpPr>
      <p:grpSpPr>
        <a:xfrm>
          <a:off x="0" y="0"/>
          <a:ext cx="0" cy="0"/>
          <a:chOff x="0" y="0"/>
          <a:chExt cx="0" cy="0"/>
        </a:xfrm>
      </p:grpSpPr>
      <p:sp>
        <p:nvSpPr>
          <p:cNvPr id="44" name="Google Shape;44;p35"/>
          <p:cNvSpPr txBox="1">
            <a:spLocks noGrp="1"/>
          </p:cNvSpPr>
          <p:nvPr>
            <p:ph type="body" idx="1"/>
          </p:nvPr>
        </p:nvSpPr>
        <p:spPr>
          <a:xfrm>
            <a:off x="2286000" y="681037"/>
            <a:ext cx="6429376" cy="4024313"/>
          </a:xfrm>
          <a:prstGeom prst="rect">
            <a:avLst/>
          </a:prstGeom>
          <a:noFill/>
          <a:ln>
            <a:noFill/>
          </a:ln>
        </p:spPr>
        <p:txBody>
          <a:bodyPr spcFirstLastPara="1" wrap="square" lIns="130600" tIns="65300" rIns="130600" bIns="65300" anchor="t" anchorCtr="0">
            <a:noAutofit/>
          </a:bodyPr>
          <a:lstStyle>
            <a:lvl1pPr marL="457200" lvl="0" indent="-373380" algn="l">
              <a:spcBef>
                <a:spcPts val="625"/>
              </a:spcBef>
              <a:spcAft>
                <a:spcPts val="0"/>
              </a:spcAft>
              <a:buSzPts val="2280"/>
              <a:buChar char="▪"/>
              <a:defRPr b="0" i="0">
                <a:latin typeface="Arial"/>
                <a:ea typeface="Arial"/>
                <a:cs typeface="Arial"/>
                <a:sym typeface="Arial"/>
              </a:defRPr>
            </a:lvl1pPr>
            <a:lvl2pPr marL="914400" lvl="1" indent="-342900" algn="l">
              <a:spcBef>
                <a:spcPts val="400"/>
              </a:spcBef>
              <a:spcAft>
                <a:spcPts val="0"/>
              </a:spcAft>
              <a:buClr>
                <a:srgbClr val="C5DBC3"/>
              </a:buClr>
              <a:buSzPts val="1800"/>
              <a:buChar char="🢭"/>
              <a:defRPr b="0" i="0">
                <a:latin typeface="Arial"/>
                <a:ea typeface="Arial"/>
                <a:cs typeface="Arial"/>
                <a:sym typeface="Arial"/>
              </a:defRPr>
            </a:lvl2pPr>
            <a:lvl3pPr marL="1371600" lvl="2" indent="-355600" algn="l">
              <a:spcBef>
                <a:spcPts val="400"/>
              </a:spcBef>
              <a:spcAft>
                <a:spcPts val="0"/>
              </a:spcAft>
              <a:buClr>
                <a:srgbClr val="00BEE2"/>
              </a:buClr>
              <a:buSzPts val="2000"/>
              <a:buChar char="■"/>
              <a:defRPr b="0" i="0">
                <a:solidFill>
                  <a:srgbClr val="00BEE2"/>
                </a:solidFill>
                <a:latin typeface="Arial"/>
                <a:ea typeface="Arial"/>
                <a:cs typeface="Arial"/>
                <a:sym typeface="Arial"/>
              </a:defRPr>
            </a:lvl3pPr>
            <a:lvl4pPr marL="1828800" lvl="3" indent="-342900" algn="l">
              <a:spcBef>
                <a:spcPts val="360"/>
              </a:spcBef>
              <a:spcAft>
                <a:spcPts val="0"/>
              </a:spcAft>
              <a:buClr>
                <a:srgbClr val="FFC117"/>
              </a:buClr>
              <a:buSzPts val="1800"/>
              <a:buFont typeface="Arial"/>
              <a:buChar char="•"/>
              <a:defRPr sz="1800" b="0" i="0">
                <a:solidFill>
                  <a:srgbClr val="FFC117"/>
                </a:solidFill>
                <a:latin typeface="Arial"/>
                <a:ea typeface="Arial"/>
                <a:cs typeface="Arial"/>
                <a:sym typeface="Arial"/>
              </a:defRPr>
            </a:lvl4pPr>
            <a:lvl5pPr marL="2286000" lvl="4" indent="-342900" algn="l">
              <a:spcBef>
                <a:spcPts val="360"/>
              </a:spcBef>
              <a:spcAft>
                <a:spcPts val="0"/>
              </a:spcAft>
              <a:buClr>
                <a:srgbClr val="E4DDD2"/>
              </a:buClr>
              <a:buSzPts val="1800"/>
              <a:buChar char="●"/>
              <a:defRPr b="0" i="0">
                <a:solidFill>
                  <a:srgbClr val="E4DDD2"/>
                </a:solidFill>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5" name="Google Shape;45;p35"/>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b="1" i="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lumn">
  <p:cSld name="Two Column">
    <p:spTree>
      <p:nvGrpSpPr>
        <p:cNvPr id="1" name="Shape 46"/>
        <p:cNvGrpSpPr/>
        <p:nvPr/>
      </p:nvGrpSpPr>
      <p:grpSpPr>
        <a:xfrm>
          <a:off x="0" y="0"/>
          <a:ext cx="0" cy="0"/>
          <a:chOff x="0" y="0"/>
          <a:chExt cx="0" cy="0"/>
        </a:xfrm>
      </p:grpSpPr>
      <p:pic>
        <p:nvPicPr>
          <p:cNvPr id="47" name="Google Shape;47;p36" descr="A picture containing food&#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8" name="Google Shape;48;p36"/>
          <p:cNvSpPr txBox="1">
            <a:spLocks noGrp="1"/>
          </p:cNvSpPr>
          <p:nvPr>
            <p:ph type="body" idx="1"/>
          </p:nvPr>
        </p:nvSpPr>
        <p:spPr>
          <a:xfrm>
            <a:off x="2286000" y="696095"/>
            <a:ext cx="2952750" cy="4026255"/>
          </a:xfrm>
          <a:prstGeom prst="rect">
            <a:avLst/>
          </a:prstGeom>
          <a:noFill/>
          <a:ln>
            <a:noFill/>
          </a:ln>
        </p:spPr>
        <p:txBody>
          <a:bodyPr spcFirstLastPara="1" wrap="square" lIns="130600" tIns="65300" rIns="130600" bIns="65300" anchor="t" anchorCtr="0">
            <a:noAutofit/>
          </a:bodyPr>
          <a:lstStyle>
            <a:lvl1pPr marL="457200" lvl="0" indent="-379412" algn="l">
              <a:spcBef>
                <a:spcPts val="625"/>
              </a:spcBef>
              <a:spcAft>
                <a:spcPts val="0"/>
              </a:spcAft>
              <a:buSzPts val="2375"/>
              <a:buChar char="▪"/>
              <a:defRPr sz="2500" b="0" i="0">
                <a:latin typeface="Arial"/>
                <a:ea typeface="Arial"/>
                <a:cs typeface="Arial"/>
                <a:sym typeface="Arial"/>
              </a:defRPr>
            </a:lvl1pPr>
            <a:lvl2pPr marL="914400" lvl="1" indent="-350043" algn="l">
              <a:spcBef>
                <a:spcPts val="425"/>
              </a:spcBef>
              <a:spcAft>
                <a:spcPts val="0"/>
              </a:spcAft>
              <a:buClr>
                <a:srgbClr val="C5DBC3"/>
              </a:buClr>
              <a:buSzPts val="1913"/>
              <a:buChar char="🢭"/>
              <a:defRPr sz="2125" b="0" i="0">
                <a:latin typeface="Arial"/>
                <a:ea typeface="Arial"/>
                <a:cs typeface="Arial"/>
                <a:sym typeface="Arial"/>
              </a:defRPr>
            </a:lvl2pPr>
            <a:lvl3pPr marL="1371600" lvl="2" indent="-343725" algn="l">
              <a:spcBef>
                <a:spcPts val="363"/>
              </a:spcBef>
              <a:spcAft>
                <a:spcPts val="0"/>
              </a:spcAft>
              <a:buClr>
                <a:srgbClr val="00BEE2"/>
              </a:buClr>
              <a:buSzPts val="1813"/>
              <a:buChar char="■"/>
              <a:defRPr sz="1812" b="0" i="0">
                <a:latin typeface="Arial"/>
                <a:ea typeface="Arial"/>
                <a:cs typeface="Arial"/>
                <a:sym typeface="Arial"/>
              </a:defRPr>
            </a:lvl3pPr>
            <a:lvl4pPr marL="1828800" lvl="3" indent="-331787" algn="l">
              <a:spcBef>
                <a:spcPts val="325"/>
              </a:spcBef>
              <a:spcAft>
                <a:spcPts val="0"/>
              </a:spcAft>
              <a:buSzPts val="1625"/>
              <a:buChar char="•"/>
              <a:defRPr sz="1625" b="0" i="0">
                <a:latin typeface="Arial"/>
                <a:ea typeface="Arial"/>
                <a:cs typeface="Arial"/>
                <a:sym typeface="Arial"/>
              </a:defRPr>
            </a:lvl4pPr>
            <a:lvl5pPr marL="2286000" lvl="4" indent="-330200" algn="l">
              <a:spcBef>
                <a:spcPts val="320"/>
              </a:spcBef>
              <a:spcAft>
                <a:spcPts val="0"/>
              </a:spcAft>
              <a:buSzPts val="1600"/>
              <a:buChar char="●"/>
              <a:defRPr sz="1600" b="0" i="0">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9" name="Google Shape;49;p36"/>
          <p:cNvSpPr txBox="1">
            <a:spLocks noGrp="1"/>
          </p:cNvSpPr>
          <p:nvPr>
            <p:ph type="body" idx="2"/>
          </p:nvPr>
        </p:nvSpPr>
        <p:spPr>
          <a:xfrm>
            <a:off x="5715000" y="696095"/>
            <a:ext cx="3000376" cy="4026255"/>
          </a:xfrm>
          <a:prstGeom prst="rect">
            <a:avLst/>
          </a:prstGeom>
          <a:noFill/>
          <a:ln>
            <a:noFill/>
          </a:ln>
        </p:spPr>
        <p:txBody>
          <a:bodyPr spcFirstLastPara="1" wrap="square" lIns="130600" tIns="65300" rIns="130600" bIns="65300" anchor="t" anchorCtr="0">
            <a:noAutofit/>
          </a:bodyPr>
          <a:lstStyle>
            <a:lvl1pPr marL="457200" lvl="0" indent="-379412" algn="l">
              <a:spcBef>
                <a:spcPts val="625"/>
              </a:spcBef>
              <a:spcAft>
                <a:spcPts val="0"/>
              </a:spcAft>
              <a:buSzPts val="2375"/>
              <a:buChar char="▪"/>
              <a:defRPr sz="2500" b="0" i="0">
                <a:latin typeface="Arial"/>
                <a:ea typeface="Arial"/>
                <a:cs typeface="Arial"/>
                <a:sym typeface="Arial"/>
              </a:defRPr>
            </a:lvl1pPr>
            <a:lvl2pPr marL="914400" lvl="1" indent="-350043" algn="l">
              <a:spcBef>
                <a:spcPts val="425"/>
              </a:spcBef>
              <a:spcAft>
                <a:spcPts val="0"/>
              </a:spcAft>
              <a:buClr>
                <a:srgbClr val="C5DBC3"/>
              </a:buClr>
              <a:buSzPts val="1913"/>
              <a:buChar char="🢭"/>
              <a:defRPr sz="2125" b="0" i="0">
                <a:latin typeface="Arial"/>
                <a:ea typeface="Arial"/>
                <a:cs typeface="Arial"/>
                <a:sym typeface="Arial"/>
              </a:defRPr>
            </a:lvl2pPr>
            <a:lvl3pPr marL="1371600" lvl="2" indent="-343725" algn="l">
              <a:spcBef>
                <a:spcPts val="363"/>
              </a:spcBef>
              <a:spcAft>
                <a:spcPts val="0"/>
              </a:spcAft>
              <a:buClr>
                <a:srgbClr val="00BEE2"/>
              </a:buClr>
              <a:buSzPts val="1813"/>
              <a:buChar char="■"/>
              <a:defRPr sz="1812" b="0" i="0">
                <a:latin typeface="Arial"/>
                <a:ea typeface="Arial"/>
                <a:cs typeface="Arial"/>
                <a:sym typeface="Arial"/>
              </a:defRPr>
            </a:lvl3pPr>
            <a:lvl4pPr marL="1828800" lvl="3" indent="-331787" algn="l">
              <a:spcBef>
                <a:spcPts val="325"/>
              </a:spcBef>
              <a:spcAft>
                <a:spcPts val="0"/>
              </a:spcAft>
              <a:buSzPts val="1625"/>
              <a:buChar char="•"/>
              <a:defRPr sz="1625" b="0" i="0">
                <a:latin typeface="Arial"/>
                <a:ea typeface="Arial"/>
                <a:cs typeface="Arial"/>
                <a:sym typeface="Arial"/>
              </a:defRPr>
            </a:lvl4pPr>
            <a:lvl5pPr marL="2286000" lvl="4" indent="-331787" algn="l">
              <a:spcBef>
                <a:spcPts val="325"/>
              </a:spcBef>
              <a:spcAft>
                <a:spcPts val="0"/>
              </a:spcAft>
              <a:buSzPts val="1625"/>
              <a:buChar char="●"/>
              <a:defRPr sz="1625" b="0" i="0">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cxnSp>
        <p:nvCxnSpPr>
          <p:cNvPr id="50" name="Google Shape;50;p36"/>
          <p:cNvCxnSpPr/>
          <p:nvPr/>
        </p:nvCxnSpPr>
        <p:spPr>
          <a:xfrm>
            <a:off x="836882" y="666750"/>
            <a:ext cx="7849919" cy="292"/>
          </a:xfrm>
          <a:prstGeom prst="straightConnector1">
            <a:avLst/>
          </a:prstGeom>
          <a:noFill/>
          <a:ln w="19050" cap="flat" cmpd="sng">
            <a:solidFill>
              <a:schemeClr val="lt2"/>
            </a:solidFill>
            <a:prstDash val="solid"/>
            <a:round/>
            <a:headEnd type="none" w="sm" len="sm"/>
            <a:tailEnd type="none" w="sm" len="sm"/>
          </a:ln>
        </p:spPr>
      </p:cxnSp>
      <p:sp>
        <p:nvSpPr>
          <p:cNvPr id="51" name="Google Shape;51;p36"/>
          <p:cNvSpPr/>
          <p:nvPr/>
        </p:nvSpPr>
        <p:spPr>
          <a:xfrm>
            <a:off x="2286000" y="4934196"/>
            <a:ext cx="6858000" cy="218923"/>
          </a:xfrm>
          <a:prstGeom prst="rect">
            <a:avLst/>
          </a:prstGeom>
          <a:noFill/>
          <a:ln>
            <a:noFill/>
          </a:ln>
        </p:spPr>
        <p:txBody>
          <a:bodyPr spcFirstLastPara="1" wrap="square" lIns="56675" tIns="22675" rIns="56675" bIns="22675" anchor="t" anchorCtr="0">
            <a:spAutoFit/>
          </a:bodyPr>
          <a:lstStyle/>
          <a:p>
            <a:pPr marL="0" marR="0" lvl="0" indent="0" algn="ctr" rtl="0">
              <a:spcBef>
                <a:spcPts val="0"/>
              </a:spcBef>
              <a:spcAft>
                <a:spcPts val="0"/>
              </a:spcAft>
              <a:buNone/>
            </a:pPr>
            <a:r>
              <a:rPr lang="en-US" sz="1125" b="1" i="0" u="none" strike="noStrike" cap="none">
                <a:solidFill>
                  <a:srgbClr val="FFC115"/>
                </a:solidFill>
                <a:latin typeface="Arial"/>
                <a:ea typeface="Arial"/>
                <a:cs typeface="Arial"/>
                <a:sym typeface="Arial"/>
              </a:rPr>
              <a:t>RISC-V Decision Making Logical Ops</a:t>
            </a:r>
            <a:r>
              <a:rPr lang="en-US" sz="1125" b="1" i="0" u="none" strike="noStrike" cap="none">
                <a:solidFill>
                  <a:srgbClr val="FFFF00"/>
                </a:solidFill>
                <a:latin typeface="Arial"/>
                <a:ea typeface="Arial"/>
                <a:cs typeface="Arial"/>
                <a:sym typeface="Arial"/>
              </a:rPr>
              <a:t> </a:t>
            </a:r>
            <a:r>
              <a:rPr lang="en-US" sz="1125" b="1" i="0" u="none" strike="noStrike" cap="none">
                <a:solidFill>
                  <a:schemeClr val="lt1"/>
                </a:solidFill>
                <a:latin typeface="Arial"/>
                <a:ea typeface="Arial"/>
                <a:cs typeface="Arial"/>
                <a:sym typeface="Arial"/>
              </a:rPr>
              <a:t>(</a:t>
            </a:r>
            <a:fld id="{00000000-1234-1234-1234-123412341234}" type="slidenum">
              <a:rPr lang="en-US" sz="1125" b="1" i="0" u="none" strike="noStrike" cap="none">
                <a:solidFill>
                  <a:schemeClr val="lt1"/>
                </a:solidFill>
                <a:latin typeface="Arial"/>
                <a:ea typeface="Arial"/>
                <a:cs typeface="Arial"/>
                <a:sym typeface="Arial"/>
              </a:rPr>
              <a:t>‹#›</a:t>
            </a:fld>
            <a:r>
              <a:rPr lang="en-US" sz="1125" b="1" i="0" u="none" strike="noStrike" cap="none">
                <a:solidFill>
                  <a:schemeClr val="lt1"/>
                </a:solidFill>
                <a:latin typeface="Arial"/>
                <a:ea typeface="Arial"/>
                <a:cs typeface="Arial"/>
                <a:sym typeface="Arial"/>
              </a:rPr>
              <a:t>)</a:t>
            </a:r>
            <a:endParaRPr/>
          </a:p>
        </p:txBody>
      </p:sp>
      <p:sp>
        <p:nvSpPr>
          <p:cNvPr id="52" name="Google Shape;52;p36"/>
          <p:cNvSpPr/>
          <p:nvPr/>
        </p:nvSpPr>
        <p:spPr>
          <a:xfrm>
            <a:off x="8153400" y="4686300"/>
            <a:ext cx="990601" cy="180451"/>
          </a:xfrm>
          <a:prstGeom prst="rect">
            <a:avLst/>
          </a:prstGeom>
          <a:noFill/>
          <a:ln>
            <a:noFill/>
          </a:ln>
        </p:spPr>
        <p:txBody>
          <a:bodyPr spcFirstLastPara="1" wrap="square" lIns="56675" tIns="22675" rIns="56675" bIns="22675" anchor="t" anchorCtr="0">
            <a:spAutoFit/>
          </a:bodyPr>
          <a:lstStyle/>
          <a:p>
            <a:pPr marL="0" marR="0" lvl="0" indent="0" algn="r" rtl="0">
              <a:spcBef>
                <a:spcPts val="0"/>
              </a:spcBef>
              <a:spcAft>
                <a:spcPts val="0"/>
              </a:spcAft>
              <a:buNone/>
            </a:pPr>
            <a:r>
              <a:rPr lang="en-US" sz="875" b="0" i="0" u="none" strike="noStrike" cap="none">
                <a:solidFill>
                  <a:schemeClr val="lt1"/>
                </a:solidFill>
                <a:latin typeface="Arial"/>
                <a:ea typeface="Arial"/>
                <a:cs typeface="Arial"/>
                <a:sym typeface="Arial"/>
              </a:rPr>
              <a:t>Garcia, Yan</a:t>
            </a:r>
            <a:endParaRPr/>
          </a:p>
        </p:txBody>
      </p:sp>
      <p:pic>
        <p:nvPicPr>
          <p:cNvPr id="53" name="Google Shape;53;p36"/>
          <p:cNvPicPr preferRelativeResize="0"/>
          <p:nvPr/>
        </p:nvPicPr>
        <p:blipFill rotWithShape="1">
          <a:blip r:embed="rId3">
            <a:alphaModFix/>
          </a:blip>
          <a:srcRect/>
          <a:stretch/>
        </p:blipFill>
        <p:spPr>
          <a:xfrm>
            <a:off x="76200" y="57150"/>
            <a:ext cx="609600" cy="609600"/>
          </a:xfrm>
          <a:prstGeom prst="rect">
            <a:avLst/>
          </a:prstGeom>
          <a:noFill/>
          <a:ln>
            <a:noFill/>
          </a:ln>
        </p:spPr>
      </p:pic>
      <p:pic>
        <p:nvPicPr>
          <p:cNvPr id="54" name="Google Shape;54;p36"/>
          <p:cNvPicPr preferRelativeResize="0"/>
          <p:nvPr/>
        </p:nvPicPr>
        <p:blipFill rotWithShape="1">
          <a:blip r:embed="rId4">
            <a:alphaModFix/>
          </a:blip>
          <a:srcRect/>
          <a:stretch/>
        </p:blipFill>
        <p:spPr>
          <a:xfrm>
            <a:off x="8334212" y="4860074"/>
            <a:ext cx="809788" cy="283426"/>
          </a:xfrm>
          <a:prstGeom prst="rect">
            <a:avLst/>
          </a:prstGeom>
          <a:noFill/>
          <a:ln>
            <a:noFill/>
          </a:ln>
        </p:spPr>
      </p:pic>
      <p:sp>
        <p:nvSpPr>
          <p:cNvPr id="55" name="Google Shape;55;p36"/>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b="1" i="0">
                <a:solidFill>
                  <a:srgbClr val="E4DDD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56" name="Google Shape;56;p36"/>
          <p:cNvPicPr preferRelativeResize="0"/>
          <p:nvPr/>
        </p:nvPicPr>
        <p:blipFill rotWithShape="1">
          <a:blip r:embed="rId5">
            <a:alphaModFix/>
          </a:blip>
          <a:srcRect/>
          <a:stretch/>
        </p:blipFill>
        <p:spPr>
          <a:xfrm>
            <a:off x="2263606" y="4781550"/>
            <a:ext cx="948506" cy="2921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
        <p:cNvGrpSpPr/>
        <p:nvPr/>
      </p:nvGrpSpPr>
      <p:grpSpPr>
        <a:xfrm>
          <a:off x="0" y="0"/>
          <a:ext cx="0" cy="0"/>
          <a:chOff x="0" y="0"/>
          <a:chExt cx="0" cy="0"/>
        </a:xfrm>
      </p:grpSpPr>
      <p:sp>
        <p:nvSpPr>
          <p:cNvPr id="58" name="Google Shape;58;p37"/>
          <p:cNvSpPr txBox="1">
            <a:spLocks noGrp="1"/>
          </p:cNvSpPr>
          <p:nvPr>
            <p:ph type="ctrTitle"/>
          </p:nvPr>
        </p:nvSpPr>
        <p:spPr>
          <a:xfrm>
            <a:off x="1143000" y="841375"/>
            <a:ext cx="6858000" cy="1790700"/>
          </a:xfrm>
          <a:prstGeom prst="rect">
            <a:avLst/>
          </a:prstGeom>
          <a:noFill/>
          <a:ln>
            <a:noFill/>
          </a:ln>
        </p:spPr>
        <p:txBody>
          <a:bodyPr spcFirstLastPara="1" wrap="square" lIns="130600" tIns="65300" rIns="130600" bIns="65300" anchor="b" anchorCtr="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7"/>
          <p:cNvSpPr txBox="1">
            <a:spLocks noGrp="1"/>
          </p:cNvSpPr>
          <p:nvPr>
            <p:ph type="subTitle" idx="1"/>
          </p:nvPr>
        </p:nvSpPr>
        <p:spPr>
          <a:xfrm>
            <a:off x="1143000" y="2701925"/>
            <a:ext cx="6858000" cy="1241425"/>
          </a:xfrm>
          <a:prstGeom prst="rect">
            <a:avLst/>
          </a:prstGeom>
          <a:noFill/>
          <a:ln>
            <a:noFill/>
          </a:ln>
        </p:spPr>
        <p:txBody>
          <a:bodyPr spcFirstLastPara="1" wrap="square" lIns="130600" tIns="65300" rIns="130600" bIns="65300" anchor="t" anchorCtr="0">
            <a:noAutofit/>
          </a:bodyPr>
          <a:lstStyle>
            <a:lvl1pPr lvl="0" algn="ctr">
              <a:spcBef>
                <a:spcPts val="625"/>
              </a:spcBef>
              <a:spcAft>
                <a:spcPts val="0"/>
              </a:spcAft>
              <a:buSzPts val="2280"/>
              <a:buNone/>
              <a:defRPr sz="2400"/>
            </a:lvl1pPr>
            <a:lvl2pPr lvl="1" algn="ctr">
              <a:spcBef>
                <a:spcPts val="400"/>
              </a:spcBef>
              <a:spcAft>
                <a:spcPts val="0"/>
              </a:spcAft>
              <a:buClr>
                <a:srgbClr val="C5DBC3"/>
              </a:buClr>
              <a:buSzPts val="1800"/>
              <a:buNone/>
              <a:defRPr sz="2000"/>
            </a:lvl2pPr>
            <a:lvl3pPr lvl="2" algn="ctr">
              <a:spcBef>
                <a:spcPts val="360"/>
              </a:spcBef>
              <a:spcAft>
                <a:spcPts val="0"/>
              </a:spcAft>
              <a:buClr>
                <a:srgbClr val="00BEE2"/>
              </a:buClr>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spcBef>
                <a:spcPts val="320"/>
              </a:spcBef>
              <a:spcAft>
                <a:spcPts val="0"/>
              </a:spcAft>
              <a:buSzPts val="1600"/>
              <a:buNone/>
              <a:defRPr sz="1600"/>
            </a:lvl6pPr>
            <a:lvl7pPr lvl="6" algn="ctr">
              <a:spcBef>
                <a:spcPts val="320"/>
              </a:spcBef>
              <a:spcAft>
                <a:spcPts val="0"/>
              </a:spcAft>
              <a:buSzPts val="1600"/>
              <a:buNone/>
              <a:defRPr sz="1600"/>
            </a:lvl7pPr>
            <a:lvl8pPr lvl="7" algn="ctr">
              <a:spcBef>
                <a:spcPts val="320"/>
              </a:spcBef>
              <a:spcAft>
                <a:spcPts val="0"/>
              </a:spcAft>
              <a:buSzPts val="1600"/>
              <a:buNone/>
              <a:defRPr sz="1600"/>
            </a:lvl8pPr>
            <a:lvl9pPr lvl="8" algn="ctr">
              <a:spcBef>
                <a:spcPts val="32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1_Title">
  <p:cSld name="1_Title">
    <p:spTree>
      <p:nvGrpSpPr>
        <p:cNvPr id="1" name="Shape 60"/>
        <p:cNvGrpSpPr/>
        <p:nvPr/>
      </p:nvGrpSpPr>
      <p:grpSpPr>
        <a:xfrm>
          <a:off x="0" y="0"/>
          <a:ext cx="0" cy="0"/>
          <a:chOff x="0" y="0"/>
          <a:chExt cx="0" cy="0"/>
        </a:xfrm>
      </p:grpSpPr>
      <p:sp>
        <p:nvSpPr>
          <p:cNvPr id="61" name="Google Shape;61;p38"/>
          <p:cNvSpPr txBox="1">
            <a:spLocks noGrp="1"/>
          </p:cNvSpPr>
          <p:nvPr>
            <p:ph type="title"/>
          </p:nvPr>
        </p:nvSpPr>
        <p:spPr>
          <a:xfrm>
            <a:off x="2786063" y="3421167"/>
            <a:ext cx="5867400" cy="571500"/>
          </a:xfrm>
          <a:prstGeom prst="rect">
            <a:avLst/>
          </a:prstGeom>
          <a:noFill/>
          <a:ln>
            <a:noFill/>
          </a:ln>
        </p:spPr>
        <p:txBody>
          <a:bodyPr spcFirstLastPara="1" wrap="square" lIns="130600" tIns="65300" rIns="130600" bIns="65300" anchor="t" anchorCtr="0">
            <a:noAutofit/>
          </a:bodyPr>
          <a:lstStyle>
            <a:lvl1pPr lvl="0" algn="ctr">
              <a:spcBef>
                <a:spcPts val="0"/>
              </a:spcBef>
              <a:spcAft>
                <a:spcPts val="0"/>
              </a:spcAft>
              <a:buSzPts val="1400"/>
              <a:buNone/>
              <a:defRPr>
                <a:solidFill>
                  <a:srgbClr val="FFC117"/>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8"/>
          <p:cNvSpPr/>
          <p:nvPr/>
        </p:nvSpPr>
        <p:spPr>
          <a:xfrm>
            <a:off x="3123398" y="303799"/>
            <a:ext cx="5181600" cy="1224648"/>
          </a:xfrm>
          <a:prstGeom prst="rect">
            <a:avLst/>
          </a:prstGeom>
          <a:noFill/>
          <a:ln>
            <a:noFill/>
          </a:ln>
        </p:spPr>
        <p:txBody>
          <a:bodyPr spcFirstLastPara="1" wrap="square" lIns="56675" tIns="22675" rIns="56675" bIns="22675" anchor="ctr" anchorCtr="0">
            <a:spAutoFit/>
          </a:bodyPr>
          <a:lstStyle/>
          <a:p>
            <a:pPr marL="0" marR="0" lvl="0" indent="0" algn="ctr" rtl="0">
              <a:lnSpc>
                <a:spcPct val="77000"/>
              </a:lnSpc>
              <a:spcBef>
                <a:spcPts val="0"/>
              </a:spcBef>
              <a:spcAft>
                <a:spcPts val="0"/>
              </a:spcAft>
              <a:buNone/>
            </a:pPr>
            <a:r>
              <a:rPr lang="en-US" sz="9600">
                <a:solidFill>
                  <a:srgbClr val="4991B1"/>
                </a:solidFill>
                <a:latin typeface="Arial"/>
                <a:ea typeface="Arial"/>
                <a:cs typeface="Arial"/>
                <a:sym typeface="Arial"/>
              </a:rPr>
              <a:t>CS61C</a:t>
            </a:r>
            <a:endParaRPr sz="4800" b="1">
              <a:solidFill>
                <a:srgbClr val="4991B1"/>
              </a:solidFill>
              <a:latin typeface="Arial"/>
              <a:ea typeface="Arial"/>
              <a:cs typeface="Arial"/>
              <a:sym typeface="Arial"/>
            </a:endParaRPr>
          </a:p>
        </p:txBody>
      </p:sp>
      <p:sp>
        <p:nvSpPr>
          <p:cNvPr id="63" name="Google Shape;63;p38"/>
          <p:cNvSpPr/>
          <p:nvPr/>
        </p:nvSpPr>
        <p:spPr>
          <a:xfrm>
            <a:off x="2752726" y="4315976"/>
            <a:ext cx="5934074" cy="353961"/>
          </a:xfrm>
          <a:prstGeom prst="ellipse">
            <a:avLst/>
          </a:prstGeom>
          <a:solidFill>
            <a:schemeClr val="dk1">
              <a:alpha val="16862"/>
            </a:schemeClr>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64" name="Google Shape;64;p38"/>
          <p:cNvSpPr txBox="1"/>
          <p:nvPr/>
        </p:nvSpPr>
        <p:spPr>
          <a:xfrm>
            <a:off x="2312374" y="1870959"/>
            <a:ext cx="1666875" cy="6694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50" b="1">
                <a:solidFill>
                  <a:srgbClr val="7F7F7F"/>
                </a:solidFill>
                <a:latin typeface="Arial"/>
                <a:ea typeface="Arial"/>
                <a:cs typeface="Arial"/>
                <a:sym typeface="Arial"/>
              </a:rPr>
              <a:t>UC Berkeley</a:t>
            </a:r>
            <a:br>
              <a:rPr lang="en-US" sz="1250" b="1">
                <a:solidFill>
                  <a:srgbClr val="7F7F7F"/>
                </a:solidFill>
                <a:latin typeface="Arial"/>
                <a:ea typeface="Arial"/>
                <a:cs typeface="Arial"/>
                <a:sym typeface="Arial"/>
              </a:rPr>
            </a:br>
            <a:r>
              <a:rPr lang="en-US" sz="1250" b="1">
                <a:solidFill>
                  <a:srgbClr val="7F7F7F"/>
                </a:solidFill>
                <a:latin typeface="Arial"/>
                <a:ea typeface="Arial"/>
                <a:cs typeface="Arial"/>
                <a:sym typeface="Arial"/>
              </a:rPr>
              <a:t>Teaching Professor </a:t>
            </a:r>
            <a:br>
              <a:rPr lang="en-US" sz="1250" b="1">
                <a:solidFill>
                  <a:srgbClr val="7F7F7F"/>
                </a:solidFill>
                <a:latin typeface="Arial"/>
                <a:ea typeface="Arial"/>
                <a:cs typeface="Arial"/>
                <a:sym typeface="Arial"/>
              </a:rPr>
            </a:br>
            <a:r>
              <a:rPr lang="en-US" sz="1250" b="1">
                <a:solidFill>
                  <a:srgbClr val="7F7F7F"/>
                </a:solidFill>
                <a:latin typeface="Arial"/>
                <a:ea typeface="Arial"/>
                <a:cs typeface="Arial"/>
                <a:sym typeface="Arial"/>
              </a:rPr>
              <a:t>Dan Garcia</a:t>
            </a:r>
            <a:endParaRPr/>
          </a:p>
        </p:txBody>
      </p:sp>
      <p:pic>
        <p:nvPicPr>
          <p:cNvPr id="65" name="Google Shape;65;p38"/>
          <p:cNvPicPr preferRelativeResize="0"/>
          <p:nvPr/>
        </p:nvPicPr>
        <p:blipFill rotWithShape="1">
          <a:blip r:embed="rId2">
            <a:alphaModFix/>
          </a:blip>
          <a:srcRect l="14185" t="1842" r="32155" b="47377"/>
          <a:stretch/>
        </p:blipFill>
        <p:spPr>
          <a:xfrm>
            <a:off x="2634024" y="310798"/>
            <a:ext cx="1023576" cy="1267882"/>
          </a:xfrm>
          <a:prstGeom prst="roundRect">
            <a:avLst>
              <a:gd name="adj" fmla="val 8594"/>
            </a:avLst>
          </a:prstGeom>
          <a:solidFill>
            <a:srgbClr val="ECECEC"/>
          </a:solidFill>
          <a:ln>
            <a:noFill/>
          </a:ln>
          <a:effectLst>
            <a:reflection stA="38000" endPos="28000" dist="5000" dir="5400000" sy="-100000" algn="bl" rotWithShape="0"/>
          </a:effectLst>
        </p:spPr>
      </p:pic>
      <p:sp>
        <p:nvSpPr>
          <p:cNvPr id="66" name="Google Shape;66;p38"/>
          <p:cNvSpPr/>
          <p:nvPr/>
        </p:nvSpPr>
        <p:spPr>
          <a:xfrm>
            <a:off x="4722796" y="4793218"/>
            <a:ext cx="198280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lt1"/>
                </a:solidFill>
                <a:latin typeface="Courier"/>
                <a:ea typeface="Courier"/>
                <a:cs typeface="Courier"/>
                <a:sym typeface="Courier"/>
              </a:rPr>
              <a:t>cs61c.org</a:t>
            </a:r>
            <a:r>
              <a:rPr lang="en-US" sz="1800" b="1">
                <a:solidFill>
                  <a:schemeClr val="lt1"/>
                </a:solidFill>
                <a:latin typeface="Helvetica Neue"/>
                <a:ea typeface="Helvetica Neue"/>
                <a:cs typeface="Helvetica Neue"/>
                <a:sym typeface="Helvetica Neue"/>
              </a:rPr>
              <a:t> </a:t>
            </a:r>
            <a:endParaRPr sz="15900">
              <a:solidFill>
                <a:schemeClr val="lt1"/>
              </a:solidFill>
              <a:latin typeface="Helvetica Neue"/>
              <a:ea typeface="Helvetica Neue"/>
              <a:cs typeface="Helvetica Neue"/>
              <a:sym typeface="Helvetica Neue"/>
            </a:endParaRPr>
          </a:p>
        </p:txBody>
      </p:sp>
      <p:sp>
        <p:nvSpPr>
          <p:cNvPr id="67" name="Google Shape;67;p38"/>
          <p:cNvSpPr/>
          <p:nvPr/>
        </p:nvSpPr>
        <p:spPr>
          <a:xfrm>
            <a:off x="3120097" y="1394795"/>
            <a:ext cx="5181600" cy="1155526"/>
          </a:xfrm>
          <a:prstGeom prst="rect">
            <a:avLst/>
          </a:prstGeom>
          <a:noFill/>
          <a:ln>
            <a:noFill/>
          </a:ln>
        </p:spPr>
        <p:txBody>
          <a:bodyPr spcFirstLastPara="1" wrap="square" lIns="56675" tIns="22675" rIns="56675" bIns="22675" anchor="ctr" anchorCtr="0">
            <a:spAutoFit/>
          </a:bodyPr>
          <a:lstStyle/>
          <a:p>
            <a:pPr marL="0" marR="0" lvl="0" indent="0" algn="ctr" rtl="0">
              <a:lnSpc>
                <a:spcPct val="77000"/>
              </a:lnSpc>
              <a:spcBef>
                <a:spcPts val="0"/>
              </a:spcBef>
              <a:spcAft>
                <a:spcPts val="0"/>
              </a:spcAft>
              <a:buNone/>
            </a:pPr>
            <a:r>
              <a:rPr lang="en-US" sz="2500" b="1">
                <a:solidFill>
                  <a:schemeClr val="lt1"/>
                </a:solidFill>
                <a:latin typeface="Arial"/>
                <a:ea typeface="Arial"/>
                <a:cs typeface="Arial"/>
                <a:sym typeface="Arial"/>
              </a:rPr>
              <a:t>Great Ideas</a:t>
            </a:r>
            <a:endParaRPr/>
          </a:p>
          <a:p>
            <a:pPr marL="0" marR="0" lvl="0" indent="0" algn="ctr" rtl="0">
              <a:lnSpc>
                <a:spcPct val="77000"/>
              </a:lnSpc>
              <a:spcBef>
                <a:spcPts val="0"/>
              </a:spcBef>
              <a:spcAft>
                <a:spcPts val="0"/>
              </a:spcAft>
              <a:buNone/>
            </a:pPr>
            <a:r>
              <a:rPr lang="en-US" sz="2500" b="1">
                <a:solidFill>
                  <a:schemeClr val="lt1"/>
                </a:solidFill>
                <a:latin typeface="Arial"/>
                <a:ea typeface="Arial"/>
                <a:cs typeface="Arial"/>
                <a:sym typeface="Arial"/>
              </a:rPr>
              <a:t>in</a:t>
            </a:r>
            <a:br>
              <a:rPr lang="en-US" sz="2500" b="1">
                <a:solidFill>
                  <a:schemeClr val="lt1"/>
                </a:solidFill>
                <a:latin typeface="Arial"/>
                <a:ea typeface="Arial"/>
                <a:cs typeface="Arial"/>
                <a:sym typeface="Arial"/>
              </a:rPr>
            </a:br>
            <a:r>
              <a:rPr lang="en-US" sz="2500" b="1">
                <a:solidFill>
                  <a:schemeClr val="lt1"/>
                </a:solidFill>
                <a:latin typeface="Arial"/>
                <a:ea typeface="Arial"/>
                <a:cs typeface="Arial"/>
                <a:sym typeface="Arial"/>
              </a:rPr>
              <a:t>Computer Architecture</a:t>
            </a:r>
            <a:endParaRPr/>
          </a:p>
          <a:p>
            <a:pPr marL="0" marR="0" lvl="0" indent="0" algn="ctr" rtl="0">
              <a:lnSpc>
                <a:spcPct val="77000"/>
              </a:lnSpc>
              <a:spcBef>
                <a:spcPts val="0"/>
              </a:spcBef>
              <a:spcAft>
                <a:spcPts val="0"/>
              </a:spcAft>
              <a:buNone/>
            </a:pPr>
            <a:r>
              <a:rPr lang="en-US" sz="1800">
                <a:solidFill>
                  <a:srgbClr val="E4DDD2"/>
                </a:solidFill>
                <a:latin typeface="Arial"/>
                <a:ea typeface="Arial"/>
                <a:cs typeface="Arial"/>
                <a:sym typeface="Arial"/>
              </a:rPr>
              <a:t>(a.k.a. Machine Structures)</a:t>
            </a:r>
            <a:endParaRPr sz="2875" b="1">
              <a:solidFill>
                <a:srgbClr val="E4DDD2"/>
              </a:solidFill>
              <a:latin typeface="Arial"/>
              <a:ea typeface="Arial"/>
              <a:cs typeface="Arial"/>
              <a:sym typeface="Arial"/>
            </a:endParaRPr>
          </a:p>
        </p:txBody>
      </p:sp>
      <p:sp>
        <p:nvSpPr>
          <p:cNvPr id="68" name="Google Shape;68;p38"/>
          <p:cNvSpPr/>
          <p:nvPr/>
        </p:nvSpPr>
        <p:spPr>
          <a:xfrm>
            <a:off x="8153400" y="4686300"/>
            <a:ext cx="990601" cy="180451"/>
          </a:xfrm>
          <a:prstGeom prst="rect">
            <a:avLst/>
          </a:prstGeom>
          <a:noFill/>
          <a:ln>
            <a:noFill/>
          </a:ln>
        </p:spPr>
        <p:txBody>
          <a:bodyPr spcFirstLastPara="1" wrap="square" lIns="56675" tIns="22675" rIns="56675" bIns="22675" anchor="t" anchorCtr="0">
            <a:spAutoFit/>
          </a:bodyPr>
          <a:lstStyle/>
          <a:p>
            <a:pPr marL="0" marR="0" lvl="0" indent="0" algn="r" rtl="0">
              <a:lnSpc>
                <a:spcPct val="100000"/>
              </a:lnSpc>
              <a:spcBef>
                <a:spcPts val="0"/>
              </a:spcBef>
              <a:spcAft>
                <a:spcPts val="0"/>
              </a:spcAft>
              <a:buClr>
                <a:schemeClr val="lt1"/>
              </a:buClr>
              <a:buSzPts val="875"/>
              <a:buFont typeface="Arial"/>
              <a:buNone/>
            </a:pPr>
            <a:r>
              <a:rPr lang="en-US" sz="875" b="0" i="0">
                <a:solidFill>
                  <a:schemeClr val="lt1"/>
                </a:solidFill>
                <a:latin typeface="Arial"/>
                <a:ea typeface="Arial"/>
                <a:cs typeface="Arial"/>
                <a:sym typeface="Arial"/>
              </a:rPr>
              <a:t>Garcia, Yan</a:t>
            </a:r>
            <a:endParaRPr/>
          </a:p>
        </p:txBody>
      </p:sp>
      <p:pic>
        <p:nvPicPr>
          <p:cNvPr id="69" name="Google Shape;69;p38"/>
          <p:cNvPicPr preferRelativeResize="0"/>
          <p:nvPr/>
        </p:nvPicPr>
        <p:blipFill rotWithShape="1">
          <a:blip r:embed="rId3">
            <a:alphaModFix/>
          </a:blip>
          <a:srcRect/>
          <a:stretch/>
        </p:blipFill>
        <p:spPr>
          <a:xfrm>
            <a:off x="8334212" y="4860074"/>
            <a:ext cx="809788" cy="283426"/>
          </a:xfrm>
          <a:prstGeom prst="rect">
            <a:avLst/>
          </a:prstGeom>
          <a:noFill/>
          <a:ln>
            <a:noFill/>
          </a:ln>
        </p:spPr>
      </p:pic>
      <p:pic>
        <p:nvPicPr>
          <p:cNvPr id="70" name="Google Shape;70;p38"/>
          <p:cNvPicPr preferRelativeResize="0"/>
          <p:nvPr/>
        </p:nvPicPr>
        <p:blipFill rotWithShape="1">
          <a:blip r:embed="rId4">
            <a:alphaModFix/>
          </a:blip>
          <a:srcRect/>
          <a:stretch/>
        </p:blipFill>
        <p:spPr>
          <a:xfrm>
            <a:off x="76200" y="57150"/>
            <a:ext cx="609600" cy="609600"/>
          </a:xfrm>
          <a:prstGeom prst="rect">
            <a:avLst/>
          </a:prstGeom>
          <a:noFill/>
          <a:ln>
            <a:noFill/>
          </a:ln>
        </p:spPr>
      </p:pic>
      <p:pic>
        <p:nvPicPr>
          <p:cNvPr id="71" name="Google Shape;71;p38"/>
          <p:cNvPicPr preferRelativeResize="0"/>
          <p:nvPr/>
        </p:nvPicPr>
        <p:blipFill rotWithShape="1">
          <a:blip r:embed="rId5">
            <a:alphaModFix/>
          </a:blip>
          <a:srcRect/>
          <a:stretch/>
        </p:blipFill>
        <p:spPr>
          <a:xfrm>
            <a:off x="2263606" y="4781550"/>
            <a:ext cx="948506" cy="292100"/>
          </a:xfrm>
          <a:prstGeom prst="rect">
            <a:avLst/>
          </a:prstGeom>
          <a:noFill/>
          <a:ln>
            <a:noFill/>
          </a:ln>
        </p:spPr>
      </p:pic>
      <p:pic>
        <p:nvPicPr>
          <p:cNvPr id="72" name="Google Shape;72;p38"/>
          <p:cNvPicPr preferRelativeResize="0"/>
          <p:nvPr/>
        </p:nvPicPr>
        <p:blipFill rotWithShape="1">
          <a:blip r:embed="rId6">
            <a:alphaModFix/>
          </a:blip>
          <a:srcRect l="480" r="480"/>
          <a:stretch/>
        </p:blipFill>
        <p:spPr>
          <a:xfrm>
            <a:off x="7834098" y="308010"/>
            <a:ext cx="949920" cy="1278851"/>
          </a:xfrm>
          <a:prstGeom prst="roundRect">
            <a:avLst>
              <a:gd name="adj" fmla="val 8594"/>
            </a:avLst>
          </a:prstGeom>
          <a:solidFill>
            <a:srgbClr val="ECECEC"/>
          </a:solidFill>
          <a:ln>
            <a:noFill/>
          </a:ln>
          <a:effectLst>
            <a:reflection stA="38000" endPos="28000" dist="5000" dir="5400000" sy="-100000" algn="bl" rotWithShape="0"/>
          </a:effectLst>
        </p:spPr>
      </p:pic>
      <p:sp>
        <p:nvSpPr>
          <p:cNvPr id="73" name="Google Shape;73;p38"/>
          <p:cNvSpPr txBox="1"/>
          <p:nvPr/>
        </p:nvSpPr>
        <p:spPr>
          <a:xfrm>
            <a:off x="7475621" y="1870340"/>
            <a:ext cx="1666875" cy="6694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50" b="1">
                <a:solidFill>
                  <a:srgbClr val="7F7F7F"/>
                </a:solidFill>
                <a:latin typeface="Arial"/>
                <a:ea typeface="Arial"/>
                <a:cs typeface="Arial"/>
                <a:sym typeface="Arial"/>
              </a:rPr>
              <a:t>UC Berkeley</a:t>
            </a:r>
            <a:br>
              <a:rPr lang="en-US" sz="1250" b="1">
                <a:solidFill>
                  <a:srgbClr val="7F7F7F"/>
                </a:solidFill>
                <a:latin typeface="Arial"/>
                <a:ea typeface="Arial"/>
                <a:cs typeface="Arial"/>
                <a:sym typeface="Arial"/>
              </a:rPr>
            </a:br>
            <a:r>
              <a:rPr lang="en-US" sz="1250" b="1">
                <a:solidFill>
                  <a:srgbClr val="7F7F7F"/>
                </a:solidFill>
                <a:latin typeface="Arial"/>
                <a:ea typeface="Arial"/>
                <a:cs typeface="Arial"/>
                <a:sym typeface="Arial"/>
              </a:rPr>
              <a:t>Teaching Professor</a:t>
            </a:r>
            <a:br>
              <a:rPr lang="en-US" sz="1250" b="1">
                <a:solidFill>
                  <a:srgbClr val="7F7F7F"/>
                </a:solidFill>
                <a:latin typeface="Arial"/>
                <a:ea typeface="Arial"/>
                <a:cs typeface="Arial"/>
                <a:sym typeface="Arial"/>
              </a:rPr>
            </a:br>
            <a:r>
              <a:rPr lang="en-US" sz="1250" b="1">
                <a:solidFill>
                  <a:srgbClr val="7F7F7F"/>
                </a:solidFill>
                <a:latin typeface="Arial"/>
                <a:ea typeface="Arial"/>
                <a:cs typeface="Arial"/>
                <a:sym typeface="Arial"/>
              </a:rPr>
              <a:t>Lisa Yan</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One Column">
  <p:cSld name="1_One Column">
    <p:spTree>
      <p:nvGrpSpPr>
        <p:cNvPr id="1" name="Shape 74"/>
        <p:cNvGrpSpPr/>
        <p:nvPr/>
      </p:nvGrpSpPr>
      <p:grpSpPr>
        <a:xfrm>
          <a:off x="0" y="0"/>
          <a:ext cx="0" cy="0"/>
          <a:chOff x="0" y="0"/>
          <a:chExt cx="0" cy="0"/>
        </a:xfrm>
      </p:grpSpPr>
      <p:sp>
        <p:nvSpPr>
          <p:cNvPr id="75" name="Google Shape;75;p39"/>
          <p:cNvSpPr txBox="1">
            <a:spLocks noGrp="1"/>
          </p:cNvSpPr>
          <p:nvPr>
            <p:ph type="body" idx="1"/>
          </p:nvPr>
        </p:nvSpPr>
        <p:spPr>
          <a:xfrm>
            <a:off x="838200" y="681037"/>
            <a:ext cx="7877176" cy="4024313"/>
          </a:xfrm>
          <a:prstGeom prst="rect">
            <a:avLst/>
          </a:prstGeom>
          <a:noFill/>
          <a:ln>
            <a:noFill/>
          </a:ln>
        </p:spPr>
        <p:txBody>
          <a:bodyPr spcFirstLastPara="1" wrap="square" lIns="130600" tIns="65300" rIns="130600" bIns="65300" anchor="t" anchorCtr="0">
            <a:noAutofit/>
          </a:bodyPr>
          <a:lstStyle>
            <a:lvl1pPr marL="457200" lvl="0" indent="-373380" algn="l">
              <a:spcBef>
                <a:spcPts val="625"/>
              </a:spcBef>
              <a:spcAft>
                <a:spcPts val="0"/>
              </a:spcAft>
              <a:buSzPts val="2280"/>
              <a:buChar char="▪"/>
              <a:defRPr b="0" i="0">
                <a:latin typeface="Arial"/>
                <a:ea typeface="Arial"/>
                <a:cs typeface="Arial"/>
                <a:sym typeface="Arial"/>
              </a:defRPr>
            </a:lvl1pPr>
            <a:lvl2pPr marL="914400" lvl="1" indent="-342900" algn="l">
              <a:spcBef>
                <a:spcPts val="400"/>
              </a:spcBef>
              <a:spcAft>
                <a:spcPts val="0"/>
              </a:spcAft>
              <a:buClr>
                <a:srgbClr val="C5DBC3"/>
              </a:buClr>
              <a:buSzPts val="1800"/>
              <a:buChar char="🢭"/>
              <a:defRPr b="0" i="0">
                <a:latin typeface="Arial"/>
                <a:ea typeface="Arial"/>
                <a:cs typeface="Arial"/>
                <a:sym typeface="Arial"/>
              </a:defRPr>
            </a:lvl2pPr>
            <a:lvl3pPr marL="1371600" lvl="2" indent="-355600" algn="l">
              <a:spcBef>
                <a:spcPts val="400"/>
              </a:spcBef>
              <a:spcAft>
                <a:spcPts val="0"/>
              </a:spcAft>
              <a:buClr>
                <a:srgbClr val="00BEE2"/>
              </a:buClr>
              <a:buSzPts val="2000"/>
              <a:buChar char="■"/>
              <a:defRPr b="0" i="0">
                <a:latin typeface="Arial"/>
                <a:ea typeface="Arial"/>
                <a:cs typeface="Arial"/>
                <a:sym typeface="Arial"/>
              </a:defRPr>
            </a:lvl3pPr>
            <a:lvl4pPr marL="1828800" lvl="3" indent="-347662" algn="l">
              <a:spcBef>
                <a:spcPts val="375"/>
              </a:spcBef>
              <a:spcAft>
                <a:spcPts val="0"/>
              </a:spcAft>
              <a:buSzPts val="1875"/>
              <a:buChar char="•"/>
              <a:defRPr b="0" i="0">
                <a:latin typeface="Arial"/>
                <a:ea typeface="Arial"/>
                <a:cs typeface="Arial"/>
                <a:sym typeface="Arial"/>
              </a:defRPr>
            </a:lvl4pPr>
            <a:lvl5pPr marL="2286000" lvl="4" indent="-342900" algn="l">
              <a:spcBef>
                <a:spcPts val="360"/>
              </a:spcBef>
              <a:spcAft>
                <a:spcPts val="0"/>
              </a:spcAft>
              <a:buSzPts val="1800"/>
              <a:buChar char="●"/>
              <a:defRPr b="0" i="0">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6" name="Google Shape;76;p39"/>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b="1" i="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1"/>
            </a:gs>
            <a:gs pos="65000">
              <a:schemeClr val="dk1"/>
            </a:gs>
            <a:gs pos="100000">
              <a:srgbClr val="2468C8"/>
            </a:gs>
          </a:gsLst>
          <a:lin ang="5400000" scaled="0"/>
        </a:gradFill>
        <a:effectLst/>
      </p:bgPr>
    </p:bg>
    <p:spTree>
      <p:nvGrpSpPr>
        <p:cNvPr id="1" name="Shape 5"/>
        <p:cNvGrpSpPr/>
        <p:nvPr/>
      </p:nvGrpSpPr>
      <p:grpSpPr>
        <a:xfrm>
          <a:off x="0" y="0"/>
          <a:ext cx="0" cy="0"/>
          <a:chOff x="0" y="0"/>
          <a:chExt cx="0" cy="0"/>
        </a:xfrm>
      </p:grpSpPr>
      <p:pic>
        <p:nvPicPr>
          <p:cNvPr id="6" name="Google Shape;6;p30" descr="A picture containing food&#10;&#10;Description automatically generated"/>
          <p:cNvPicPr preferRelativeResize="0"/>
          <p:nvPr/>
        </p:nvPicPr>
        <p:blipFill rotWithShape="1">
          <a:blip r:embed="rId19">
            <a:alphaModFix/>
          </a:blip>
          <a:srcRect/>
          <a:stretch/>
        </p:blipFill>
        <p:spPr>
          <a:xfrm>
            <a:off x="0" y="0"/>
            <a:ext cx="9144000" cy="5143500"/>
          </a:xfrm>
          <a:prstGeom prst="rect">
            <a:avLst/>
          </a:prstGeom>
          <a:noFill/>
          <a:ln>
            <a:noFill/>
          </a:ln>
        </p:spPr>
      </p:pic>
      <p:sp>
        <p:nvSpPr>
          <p:cNvPr id="7" name="Google Shape;7;p30"/>
          <p:cNvSpPr/>
          <p:nvPr/>
        </p:nvSpPr>
        <p:spPr>
          <a:xfrm>
            <a:off x="2286000" y="4934196"/>
            <a:ext cx="6858000" cy="218923"/>
          </a:xfrm>
          <a:prstGeom prst="rect">
            <a:avLst/>
          </a:prstGeom>
          <a:noFill/>
          <a:ln>
            <a:noFill/>
          </a:ln>
        </p:spPr>
        <p:txBody>
          <a:bodyPr spcFirstLastPara="1" wrap="square" lIns="56675" tIns="22675" rIns="56675" bIns="22675" anchor="t" anchorCtr="0">
            <a:spAutoFit/>
          </a:bodyPr>
          <a:lstStyle/>
          <a:p>
            <a:pPr marL="0" marR="0" lvl="0" indent="0" algn="ctr" rtl="0">
              <a:spcBef>
                <a:spcPts val="0"/>
              </a:spcBef>
              <a:spcAft>
                <a:spcPts val="0"/>
              </a:spcAft>
              <a:buNone/>
            </a:pPr>
            <a:r>
              <a:rPr lang="en-US" sz="1125" b="1" i="0" u="none" strike="noStrike" cap="none">
                <a:solidFill>
                  <a:srgbClr val="FFC115"/>
                </a:solidFill>
                <a:latin typeface="Arial"/>
                <a:ea typeface="Arial"/>
                <a:cs typeface="Arial"/>
                <a:sym typeface="Arial"/>
              </a:rPr>
              <a:t>RISC-V Decision Making Logical Ops </a:t>
            </a:r>
            <a:r>
              <a:rPr lang="en-US" sz="1125" b="1" i="0" u="none" strike="noStrike" cap="none">
                <a:solidFill>
                  <a:schemeClr val="lt1"/>
                </a:solidFill>
                <a:latin typeface="Arial"/>
                <a:ea typeface="Arial"/>
                <a:cs typeface="Arial"/>
                <a:sym typeface="Arial"/>
              </a:rPr>
              <a:t>(</a:t>
            </a:r>
            <a:fld id="{00000000-1234-1234-1234-123412341234}" type="slidenum">
              <a:rPr lang="en-US" sz="1125" b="1" i="0" u="none" strike="noStrike" cap="none">
                <a:solidFill>
                  <a:schemeClr val="lt1"/>
                </a:solidFill>
                <a:latin typeface="Arial"/>
                <a:ea typeface="Arial"/>
                <a:cs typeface="Arial"/>
                <a:sym typeface="Arial"/>
              </a:rPr>
              <a:t>‹#›</a:t>
            </a:fld>
            <a:r>
              <a:rPr lang="en-US" sz="1125" b="1" i="0" u="none" strike="noStrike" cap="none">
                <a:solidFill>
                  <a:schemeClr val="lt1"/>
                </a:solidFill>
                <a:latin typeface="Arial"/>
                <a:ea typeface="Arial"/>
                <a:cs typeface="Arial"/>
                <a:sym typeface="Arial"/>
              </a:rPr>
              <a:t>)</a:t>
            </a:r>
            <a:endParaRPr/>
          </a:p>
        </p:txBody>
      </p:sp>
      <p:cxnSp>
        <p:nvCxnSpPr>
          <p:cNvPr id="8" name="Google Shape;8;p30"/>
          <p:cNvCxnSpPr/>
          <p:nvPr/>
        </p:nvCxnSpPr>
        <p:spPr>
          <a:xfrm>
            <a:off x="836882" y="666458"/>
            <a:ext cx="7849919" cy="292"/>
          </a:xfrm>
          <a:prstGeom prst="straightConnector1">
            <a:avLst/>
          </a:prstGeom>
          <a:noFill/>
          <a:ln w="19050" cap="flat" cmpd="sng">
            <a:solidFill>
              <a:schemeClr val="lt2"/>
            </a:solidFill>
            <a:prstDash val="solid"/>
            <a:round/>
            <a:headEnd type="none" w="sm" len="sm"/>
            <a:tailEnd type="none" w="sm" len="sm"/>
          </a:ln>
        </p:spPr>
      </p:cxnSp>
      <p:sp>
        <p:nvSpPr>
          <p:cNvPr id="9" name="Google Shape;9;p30"/>
          <p:cNvSpPr txBox="1">
            <a:spLocks noGrp="1"/>
          </p:cNvSpPr>
          <p:nvPr>
            <p:ph type="body" idx="1"/>
          </p:nvPr>
        </p:nvSpPr>
        <p:spPr>
          <a:xfrm>
            <a:off x="2286000" y="681037"/>
            <a:ext cx="6429376" cy="4024313"/>
          </a:xfrm>
          <a:prstGeom prst="rect">
            <a:avLst/>
          </a:prstGeom>
          <a:noFill/>
          <a:ln>
            <a:noFill/>
          </a:ln>
        </p:spPr>
        <p:txBody>
          <a:bodyPr spcFirstLastPara="1" wrap="square" lIns="130600" tIns="65300" rIns="130600" bIns="65300" anchor="t" anchorCtr="0">
            <a:noAutofit/>
          </a:bodyPr>
          <a:lstStyle>
            <a:lvl1pPr marL="457200" marR="0" lvl="0" indent="-373380" algn="l" rtl="0">
              <a:spcBef>
                <a:spcPts val="625"/>
              </a:spcBef>
              <a:spcAft>
                <a:spcPts val="0"/>
              </a:spcAft>
              <a:buClr>
                <a:srgbClr val="E4DDD2"/>
              </a:buClr>
              <a:buSzPts val="2280"/>
              <a:buFont typeface="Noto Sans Symbols"/>
              <a:buChar char="▪"/>
              <a:defRPr sz="2400" b="0" i="0" u="none" strike="noStrike" cap="none">
                <a:solidFill>
                  <a:schemeClr val="lt1"/>
                </a:solidFill>
                <a:latin typeface="Arial"/>
                <a:ea typeface="Arial"/>
                <a:cs typeface="Arial"/>
                <a:sym typeface="Arial"/>
              </a:defRPr>
            </a:lvl1pPr>
            <a:lvl2pPr marL="914400" marR="0" lvl="1" indent="-342900" algn="l" rtl="0">
              <a:spcBef>
                <a:spcPts val="400"/>
              </a:spcBef>
              <a:spcAft>
                <a:spcPts val="0"/>
              </a:spcAft>
              <a:buClr>
                <a:srgbClr val="C5DBC3"/>
              </a:buClr>
              <a:buSzPts val="1800"/>
              <a:buFont typeface="Noto Sans Symbols"/>
              <a:buChar char="🢭"/>
              <a:defRPr sz="2000" b="0" i="0" u="none" strike="noStrike" cap="none">
                <a:solidFill>
                  <a:srgbClr val="C5DBC3"/>
                </a:solidFill>
                <a:latin typeface="Arial"/>
                <a:ea typeface="Arial"/>
                <a:cs typeface="Arial"/>
                <a:sym typeface="Arial"/>
              </a:defRPr>
            </a:lvl2pPr>
            <a:lvl3pPr marL="1371600" marR="0" lvl="2" indent="-355600" algn="l" rtl="0">
              <a:spcBef>
                <a:spcPts val="400"/>
              </a:spcBef>
              <a:spcAft>
                <a:spcPts val="0"/>
              </a:spcAft>
              <a:buClr>
                <a:srgbClr val="00BEE2"/>
              </a:buClr>
              <a:buSzPts val="2000"/>
              <a:buFont typeface="Noto Sans Symbols"/>
              <a:buChar char="■"/>
              <a:defRPr sz="2000" b="0" i="0" u="none" strike="noStrike" cap="none">
                <a:solidFill>
                  <a:srgbClr val="00BEE2"/>
                </a:solidFill>
                <a:latin typeface="Arial"/>
                <a:ea typeface="Arial"/>
                <a:cs typeface="Arial"/>
                <a:sym typeface="Arial"/>
              </a:defRPr>
            </a:lvl3pPr>
            <a:lvl4pPr marL="1828800" marR="0" lvl="3" indent="-347662" algn="l" rtl="0">
              <a:spcBef>
                <a:spcPts val="375"/>
              </a:spcBef>
              <a:spcAft>
                <a:spcPts val="0"/>
              </a:spcAft>
              <a:buClr>
                <a:srgbClr val="FFC000"/>
              </a:buClr>
              <a:buSzPts val="1875"/>
              <a:buFont typeface="Arial"/>
              <a:buChar char="•"/>
              <a:defRPr sz="1875" b="0" i="0" u="none" strike="noStrike" cap="none">
                <a:solidFill>
                  <a:srgbClr val="FFC117"/>
                </a:solidFill>
                <a:latin typeface="Arial"/>
                <a:ea typeface="Arial"/>
                <a:cs typeface="Arial"/>
                <a:sym typeface="Arial"/>
              </a:defRPr>
            </a:lvl4pPr>
            <a:lvl5pPr marL="2286000" marR="0" lvl="4" indent="-342900" algn="l" rtl="0">
              <a:spcBef>
                <a:spcPts val="360"/>
              </a:spcBef>
              <a:spcAft>
                <a:spcPts val="0"/>
              </a:spcAft>
              <a:buClr>
                <a:schemeClr val="lt1"/>
              </a:buClr>
              <a:buSzPts val="1800"/>
              <a:buFont typeface="Noto Sans Symbols"/>
              <a:buChar char="●"/>
              <a:defRPr sz="1800" b="0" i="0" u="none" strike="noStrike" cap="none">
                <a:solidFill>
                  <a:srgbClr val="E4DDD2"/>
                </a:solidFill>
                <a:latin typeface="Arial"/>
                <a:ea typeface="Arial"/>
                <a:cs typeface="Arial"/>
                <a:sym typeface="Arial"/>
              </a:defRPr>
            </a:lvl5pPr>
            <a:lvl6pPr marL="2743200" marR="0" lvl="5" indent="-331787" algn="l" rtl="0">
              <a:spcBef>
                <a:spcPts val="325"/>
              </a:spcBef>
              <a:spcAft>
                <a:spcPts val="0"/>
              </a:spcAft>
              <a:buClr>
                <a:schemeClr val="accent3"/>
              </a:buClr>
              <a:buSzPts val="1625"/>
              <a:buFont typeface="Noto Sans Symbols"/>
              <a:buChar char="●"/>
              <a:defRPr sz="1625" b="0" i="0" u="none" strike="noStrike" cap="none">
                <a:solidFill>
                  <a:schemeClr val="lt1"/>
                </a:solidFill>
                <a:latin typeface="Arial"/>
                <a:ea typeface="Arial"/>
                <a:cs typeface="Arial"/>
                <a:sym typeface="Arial"/>
              </a:defRPr>
            </a:lvl6pPr>
            <a:lvl7pPr marL="3200400" marR="0" lvl="6" indent="-315912" algn="l" rtl="0">
              <a:spcBef>
                <a:spcPts val="275"/>
              </a:spcBef>
              <a:spcAft>
                <a:spcPts val="0"/>
              </a:spcAft>
              <a:buClr>
                <a:schemeClr val="accent4"/>
              </a:buClr>
              <a:buSzPts val="1375"/>
              <a:buFont typeface="Noto Sans Symbols"/>
              <a:buChar char="●"/>
              <a:defRPr sz="1375" b="0" i="0" u="none" strike="noStrike" cap="none">
                <a:solidFill>
                  <a:schemeClr val="lt1"/>
                </a:solidFill>
                <a:latin typeface="Arial"/>
                <a:ea typeface="Arial"/>
                <a:cs typeface="Arial"/>
                <a:sym typeface="Arial"/>
              </a:defRPr>
            </a:lvl7pPr>
            <a:lvl8pPr marL="3657600" marR="0" lvl="7" indent="-315912" algn="l" rtl="0">
              <a:spcBef>
                <a:spcPts val="275"/>
              </a:spcBef>
              <a:spcAft>
                <a:spcPts val="0"/>
              </a:spcAft>
              <a:buClr>
                <a:schemeClr val="accent4"/>
              </a:buClr>
              <a:buSzPts val="1375"/>
              <a:buFont typeface="Noto Sans Symbols"/>
              <a:buChar char="●"/>
              <a:defRPr sz="1375" b="0" i="0" u="none" strike="noStrike" cap="none">
                <a:solidFill>
                  <a:schemeClr val="lt1"/>
                </a:solidFill>
                <a:latin typeface="Arial"/>
                <a:ea typeface="Arial"/>
                <a:cs typeface="Arial"/>
                <a:sym typeface="Arial"/>
              </a:defRPr>
            </a:lvl8pPr>
            <a:lvl9pPr marL="4114800" marR="0" lvl="8" indent="-315912" algn="l" rtl="0">
              <a:spcBef>
                <a:spcPts val="275"/>
              </a:spcBef>
              <a:spcAft>
                <a:spcPts val="0"/>
              </a:spcAft>
              <a:buClr>
                <a:schemeClr val="accent4"/>
              </a:buClr>
              <a:buSzPts val="1375"/>
              <a:buFont typeface="Noto Sans Symbols"/>
              <a:buChar char="●"/>
              <a:defRPr sz="1375" b="0" i="0" u="none" strike="noStrike" cap="none">
                <a:solidFill>
                  <a:schemeClr val="lt1"/>
                </a:solidFill>
                <a:latin typeface="Arial"/>
                <a:ea typeface="Arial"/>
                <a:cs typeface="Arial"/>
                <a:sym typeface="Arial"/>
              </a:defRPr>
            </a:lvl9pPr>
          </a:lstStyle>
          <a:p>
            <a:endParaRPr/>
          </a:p>
        </p:txBody>
      </p:sp>
      <p:sp>
        <p:nvSpPr>
          <p:cNvPr id="10" name="Google Shape;10;p30"/>
          <p:cNvSpPr/>
          <p:nvPr/>
        </p:nvSpPr>
        <p:spPr>
          <a:xfrm>
            <a:off x="8153400" y="4686300"/>
            <a:ext cx="990601" cy="180451"/>
          </a:xfrm>
          <a:prstGeom prst="rect">
            <a:avLst/>
          </a:prstGeom>
          <a:noFill/>
          <a:ln>
            <a:noFill/>
          </a:ln>
        </p:spPr>
        <p:txBody>
          <a:bodyPr spcFirstLastPara="1" wrap="square" lIns="56675" tIns="22675" rIns="56675" bIns="22675" anchor="t" anchorCtr="0">
            <a:spAutoFit/>
          </a:bodyPr>
          <a:lstStyle/>
          <a:p>
            <a:pPr marL="0" marR="0" lvl="0" indent="0" algn="r" rtl="0">
              <a:spcBef>
                <a:spcPts val="0"/>
              </a:spcBef>
              <a:spcAft>
                <a:spcPts val="0"/>
              </a:spcAft>
              <a:buNone/>
            </a:pPr>
            <a:r>
              <a:rPr lang="en-US" sz="875" b="0" i="0" u="none" strike="noStrike" cap="none">
                <a:solidFill>
                  <a:schemeClr val="lt1"/>
                </a:solidFill>
                <a:latin typeface="Arial"/>
                <a:ea typeface="Arial"/>
                <a:cs typeface="Arial"/>
                <a:sym typeface="Arial"/>
              </a:rPr>
              <a:t>Garcia, Yan</a:t>
            </a:r>
            <a:endParaRPr/>
          </a:p>
        </p:txBody>
      </p:sp>
      <p:pic>
        <p:nvPicPr>
          <p:cNvPr id="11" name="Google Shape;11;p30"/>
          <p:cNvPicPr preferRelativeResize="0"/>
          <p:nvPr/>
        </p:nvPicPr>
        <p:blipFill rotWithShape="1">
          <a:blip r:embed="rId20">
            <a:alphaModFix/>
          </a:blip>
          <a:srcRect/>
          <a:stretch/>
        </p:blipFill>
        <p:spPr>
          <a:xfrm>
            <a:off x="8334212" y="4860074"/>
            <a:ext cx="809788" cy="283426"/>
          </a:xfrm>
          <a:prstGeom prst="rect">
            <a:avLst/>
          </a:prstGeom>
          <a:noFill/>
          <a:ln>
            <a:noFill/>
          </a:ln>
        </p:spPr>
      </p:pic>
      <p:sp>
        <p:nvSpPr>
          <p:cNvPr id="12" name="Google Shape;12;p30"/>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marR="0" lvl="0" algn="l" rtl="0">
              <a:spcBef>
                <a:spcPts val="0"/>
              </a:spcBef>
              <a:spcAft>
                <a:spcPts val="0"/>
              </a:spcAft>
              <a:buSzPts val="1400"/>
              <a:buNone/>
              <a:defRPr sz="3200" b="0" i="0" u="none" strike="noStrike" cap="none">
                <a:solidFill>
                  <a:srgbClr val="E4DDD2"/>
                </a:solidFill>
                <a:latin typeface="Arial"/>
                <a:ea typeface="Arial"/>
                <a:cs typeface="Arial"/>
                <a:sym typeface="Arial"/>
              </a:defRPr>
            </a:lvl1pPr>
            <a:lvl2pPr marR="0" lvl="1" algn="l" rtl="0">
              <a:spcBef>
                <a:spcPts val="0"/>
              </a:spcBef>
              <a:spcAft>
                <a:spcPts val="0"/>
              </a:spcAft>
              <a:buSzPts val="1400"/>
              <a:buNone/>
              <a:defRPr sz="3625" b="0" i="0" u="none" strike="noStrike" cap="none">
                <a:solidFill>
                  <a:srgbClr val="C1EEFF"/>
                </a:solidFill>
                <a:latin typeface="Arial"/>
                <a:ea typeface="Arial"/>
                <a:cs typeface="Arial"/>
                <a:sym typeface="Arial"/>
              </a:defRPr>
            </a:lvl2pPr>
            <a:lvl3pPr marR="0" lvl="2" algn="l" rtl="0">
              <a:spcBef>
                <a:spcPts val="0"/>
              </a:spcBef>
              <a:spcAft>
                <a:spcPts val="0"/>
              </a:spcAft>
              <a:buSzPts val="1400"/>
              <a:buNone/>
              <a:defRPr sz="3625" b="0" i="0" u="none" strike="noStrike" cap="none">
                <a:solidFill>
                  <a:srgbClr val="C1EEFF"/>
                </a:solidFill>
                <a:latin typeface="Arial"/>
                <a:ea typeface="Arial"/>
                <a:cs typeface="Arial"/>
                <a:sym typeface="Arial"/>
              </a:defRPr>
            </a:lvl3pPr>
            <a:lvl4pPr marR="0" lvl="3" algn="l" rtl="0">
              <a:spcBef>
                <a:spcPts val="0"/>
              </a:spcBef>
              <a:spcAft>
                <a:spcPts val="0"/>
              </a:spcAft>
              <a:buSzPts val="1400"/>
              <a:buNone/>
              <a:defRPr sz="3625" b="0" i="0" u="none" strike="noStrike" cap="none">
                <a:solidFill>
                  <a:srgbClr val="C1EEFF"/>
                </a:solidFill>
                <a:latin typeface="Arial"/>
                <a:ea typeface="Arial"/>
                <a:cs typeface="Arial"/>
                <a:sym typeface="Arial"/>
              </a:defRPr>
            </a:lvl4pPr>
            <a:lvl5pPr marR="0" lvl="4" algn="l" rtl="0">
              <a:spcBef>
                <a:spcPts val="0"/>
              </a:spcBef>
              <a:spcAft>
                <a:spcPts val="0"/>
              </a:spcAft>
              <a:buSzPts val="1400"/>
              <a:buNone/>
              <a:defRPr sz="3625" b="0" i="0" u="none" strike="noStrike" cap="none">
                <a:solidFill>
                  <a:srgbClr val="C1EEFF"/>
                </a:solidFill>
                <a:latin typeface="Arial"/>
                <a:ea typeface="Arial"/>
                <a:cs typeface="Arial"/>
                <a:sym typeface="Arial"/>
              </a:defRPr>
            </a:lvl5pPr>
            <a:lvl6pPr marR="0" lvl="5" algn="l" rtl="0">
              <a:spcBef>
                <a:spcPts val="0"/>
              </a:spcBef>
              <a:spcAft>
                <a:spcPts val="0"/>
              </a:spcAft>
              <a:buSzPts val="1400"/>
              <a:buNone/>
              <a:defRPr sz="3625" b="1" i="0" u="none" strike="noStrike" cap="none">
                <a:solidFill>
                  <a:srgbClr val="C1EEFF"/>
                </a:solidFill>
                <a:latin typeface="Corbel"/>
                <a:ea typeface="Corbel"/>
                <a:cs typeface="Corbel"/>
                <a:sym typeface="Corbel"/>
              </a:defRPr>
            </a:lvl6pPr>
            <a:lvl7pPr marR="0" lvl="6" algn="l" rtl="0">
              <a:spcBef>
                <a:spcPts val="0"/>
              </a:spcBef>
              <a:spcAft>
                <a:spcPts val="0"/>
              </a:spcAft>
              <a:buSzPts val="1400"/>
              <a:buNone/>
              <a:defRPr sz="3625" b="1" i="0" u="none" strike="noStrike" cap="none">
                <a:solidFill>
                  <a:srgbClr val="C1EEFF"/>
                </a:solidFill>
                <a:latin typeface="Corbel"/>
                <a:ea typeface="Corbel"/>
                <a:cs typeface="Corbel"/>
                <a:sym typeface="Corbel"/>
              </a:defRPr>
            </a:lvl7pPr>
            <a:lvl8pPr marR="0" lvl="7" algn="l" rtl="0">
              <a:spcBef>
                <a:spcPts val="0"/>
              </a:spcBef>
              <a:spcAft>
                <a:spcPts val="0"/>
              </a:spcAft>
              <a:buSzPts val="1400"/>
              <a:buNone/>
              <a:defRPr sz="3625" b="1" i="0" u="none" strike="noStrike" cap="none">
                <a:solidFill>
                  <a:srgbClr val="C1EEFF"/>
                </a:solidFill>
                <a:latin typeface="Corbel"/>
                <a:ea typeface="Corbel"/>
                <a:cs typeface="Corbel"/>
                <a:sym typeface="Corbel"/>
              </a:defRPr>
            </a:lvl8pPr>
            <a:lvl9pPr marR="0" lvl="8" algn="l" rtl="0">
              <a:spcBef>
                <a:spcPts val="0"/>
              </a:spcBef>
              <a:spcAft>
                <a:spcPts val="0"/>
              </a:spcAft>
              <a:buSzPts val="1400"/>
              <a:buNone/>
              <a:defRPr sz="3625" b="1" i="0" u="none" strike="noStrike" cap="none">
                <a:solidFill>
                  <a:srgbClr val="C1EEFF"/>
                </a:solidFill>
                <a:latin typeface="Corbel"/>
                <a:ea typeface="Corbel"/>
                <a:cs typeface="Corbel"/>
                <a:sym typeface="Corbel"/>
              </a:defRPr>
            </a:lvl9pPr>
          </a:lstStyle>
          <a:p>
            <a:endParaRPr/>
          </a:p>
        </p:txBody>
      </p:sp>
      <p:pic>
        <p:nvPicPr>
          <p:cNvPr id="13" name="Google Shape;13;p30"/>
          <p:cNvPicPr preferRelativeResize="0"/>
          <p:nvPr/>
        </p:nvPicPr>
        <p:blipFill rotWithShape="1">
          <a:blip r:embed="rId21">
            <a:alphaModFix/>
          </a:blip>
          <a:srcRect/>
          <a:stretch/>
        </p:blipFill>
        <p:spPr>
          <a:xfrm>
            <a:off x="2263606" y="4781550"/>
            <a:ext cx="948506" cy="292100"/>
          </a:xfrm>
          <a:prstGeom prst="rect">
            <a:avLst/>
          </a:prstGeom>
          <a:noFill/>
          <a:ln>
            <a:noFill/>
          </a:ln>
        </p:spPr>
      </p:pic>
      <p:pic>
        <p:nvPicPr>
          <p:cNvPr id="14" name="Google Shape;14;p30"/>
          <p:cNvPicPr preferRelativeResize="0"/>
          <p:nvPr/>
        </p:nvPicPr>
        <p:blipFill rotWithShape="1">
          <a:blip r:embed="rId22">
            <a:alphaModFix/>
          </a:blip>
          <a:srcRect/>
          <a:stretch/>
        </p:blipFill>
        <p:spPr>
          <a:xfrm>
            <a:off x="76200" y="57150"/>
            <a:ext cx="609600"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
          <p:cNvSpPr txBox="1">
            <a:spLocks noGrp="1"/>
          </p:cNvSpPr>
          <p:nvPr>
            <p:ph type="title"/>
          </p:nvPr>
        </p:nvSpPr>
        <p:spPr>
          <a:xfrm>
            <a:off x="2786063" y="3421167"/>
            <a:ext cx="5867400" cy="571500"/>
          </a:xfrm>
          <a:prstGeom prst="rect">
            <a:avLst/>
          </a:prstGeom>
          <a:noFill/>
          <a:ln>
            <a:noFill/>
          </a:ln>
        </p:spPr>
        <p:txBody>
          <a:bodyPr spcFirstLastPara="1" wrap="square" lIns="130600" tIns="65300" rIns="130600" bIns="65300" anchor="t" anchorCtr="0">
            <a:noAutofit/>
          </a:bodyPr>
          <a:lstStyle/>
          <a:p>
            <a:pPr marL="0" lvl="0" indent="0" algn="ctr" rtl="0">
              <a:spcBef>
                <a:spcPts val="0"/>
              </a:spcBef>
              <a:spcAft>
                <a:spcPts val="0"/>
              </a:spcAft>
              <a:buNone/>
            </a:pPr>
            <a:r>
              <a:rPr lang="en-US"/>
              <a:t>RISC-V Decision Making and</a:t>
            </a:r>
            <a:br>
              <a:rPr lang="en-US"/>
            </a:br>
            <a:r>
              <a:rPr lang="en-US"/>
              <a:t>Logical Operations</a:t>
            </a:r>
            <a:br>
              <a:rPr lang="en-US"/>
            </a:b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0"/>
          <p:cNvSpPr txBox="1">
            <a:spLocks noGrp="1"/>
          </p:cNvSpPr>
          <p:nvPr>
            <p:ph type="body" idx="1"/>
          </p:nvPr>
        </p:nvSpPr>
        <p:spPr>
          <a:xfrm>
            <a:off x="2209800" y="681037"/>
            <a:ext cx="6629400" cy="4024313"/>
          </a:xfrm>
          <a:prstGeom prst="rect">
            <a:avLst/>
          </a:prstGeom>
          <a:noFill/>
          <a:ln>
            <a:noFill/>
          </a:ln>
        </p:spPr>
        <p:txBody>
          <a:bodyPr spcFirstLastPara="1" wrap="square" lIns="130600" tIns="65300" rIns="130600" bIns="65300" anchor="t" anchorCtr="0">
            <a:normAutofit/>
          </a:bodyPr>
          <a:lstStyle/>
          <a:p>
            <a:pPr marL="367091" lvl="0" indent="-306146" algn="l" rtl="0">
              <a:spcBef>
                <a:spcPts val="0"/>
              </a:spcBef>
              <a:spcAft>
                <a:spcPts val="0"/>
              </a:spcAft>
              <a:buSzPts val="2280"/>
              <a:buChar char="▪"/>
            </a:pPr>
            <a:r>
              <a:rPr lang="en-US"/>
              <a:t>Assuming translations below, compile</a:t>
            </a:r>
            <a:endParaRPr/>
          </a:p>
          <a:p>
            <a:pPr marL="367091" lvl="0" indent="-306146" algn="l" rtl="0">
              <a:spcBef>
                <a:spcPts val="625"/>
              </a:spcBef>
              <a:spcAft>
                <a:spcPts val="0"/>
              </a:spcAft>
              <a:buSzPts val="2280"/>
              <a:buNone/>
            </a:pPr>
            <a:r>
              <a:rPr lang="en-US"/>
              <a:t>	f → </a:t>
            </a:r>
            <a:r>
              <a:rPr lang="en-US" b="1">
                <a:latin typeface="Courier New"/>
                <a:ea typeface="Courier New"/>
                <a:cs typeface="Courier New"/>
                <a:sym typeface="Courier New"/>
              </a:rPr>
              <a:t>x10</a:t>
            </a:r>
            <a:r>
              <a:rPr lang="en-US"/>
              <a:t>		g → </a:t>
            </a:r>
            <a:r>
              <a:rPr lang="en-US" b="1">
                <a:latin typeface="Courier New"/>
                <a:ea typeface="Courier New"/>
                <a:cs typeface="Courier New"/>
                <a:sym typeface="Courier New"/>
              </a:rPr>
              <a:t>x11</a:t>
            </a:r>
            <a:r>
              <a:rPr lang="en-US"/>
              <a:t>	  h → </a:t>
            </a:r>
            <a:r>
              <a:rPr lang="en-US" b="1">
                <a:latin typeface="Courier New"/>
                <a:ea typeface="Courier New"/>
                <a:cs typeface="Courier New"/>
                <a:sym typeface="Courier New"/>
              </a:rPr>
              <a:t>x12</a:t>
            </a:r>
            <a:endParaRPr b="1"/>
          </a:p>
          <a:p>
            <a:pPr marL="367091" lvl="0" indent="-306146" algn="l" rtl="0">
              <a:spcBef>
                <a:spcPts val="625"/>
              </a:spcBef>
              <a:spcAft>
                <a:spcPts val="0"/>
              </a:spcAft>
              <a:buSzPts val="2280"/>
              <a:buNone/>
            </a:pPr>
            <a:r>
              <a:rPr lang="en-US"/>
              <a:t>	i → </a:t>
            </a:r>
            <a:r>
              <a:rPr lang="en-US" b="1">
                <a:latin typeface="Courier New"/>
                <a:ea typeface="Courier New"/>
                <a:cs typeface="Courier New"/>
                <a:sym typeface="Courier New"/>
              </a:rPr>
              <a:t>x13</a:t>
            </a:r>
            <a:r>
              <a:rPr lang="en-US">
                <a:latin typeface="Courier New"/>
                <a:ea typeface="Courier New"/>
                <a:cs typeface="Courier New"/>
                <a:sym typeface="Courier New"/>
              </a:rPr>
              <a:t>	</a:t>
            </a:r>
            <a:r>
              <a:rPr lang="en-US"/>
              <a:t>	j → </a:t>
            </a:r>
            <a:r>
              <a:rPr lang="en-US" b="1">
                <a:latin typeface="Courier New"/>
                <a:ea typeface="Courier New"/>
                <a:cs typeface="Courier New"/>
                <a:sym typeface="Courier New"/>
              </a:rPr>
              <a:t>x14</a:t>
            </a:r>
            <a:br>
              <a:rPr lang="en-US" b="1">
                <a:latin typeface="Courier New"/>
                <a:ea typeface="Courier New"/>
                <a:cs typeface="Courier New"/>
                <a:sym typeface="Courier New"/>
              </a:rPr>
            </a:br>
            <a:endParaRPr b="1">
              <a:latin typeface="Courier New"/>
              <a:ea typeface="Courier New"/>
              <a:cs typeface="Courier New"/>
              <a:sym typeface="Courier New"/>
            </a:endParaRPr>
          </a:p>
          <a:p>
            <a:pPr marL="367091" lvl="0" indent="-306146" algn="l" rtl="0">
              <a:spcBef>
                <a:spcPts val="625"/>
              </a:spcBef>
              <a:spcAft>
                <a:spcPts val="0"/>
              </a:spcAft>
              <a:buSzPts val="2090"/>
              <a:buNone/>
            </a:pPr>
            <a:r>
              <a:rPr lang="en-US" sz="2200" b="1">
                <a:latin typeface="Courier New"/>
                <a:ea typeface="Courier New"/>
                <a:cs typeface="Courier New"/>
                <a:sym typeface="Courier New"/>
              </a:rPr>
              <a:t>if (i == j)	  </a:t>
            </a:r>
            <a:r>
              <a:rPr lang="en-US" sz="2200" b="1">
                <a:solidFill>
                  <a:srgbClr val="FFC000"/>
                </a:solidFill>
                <a:latin typeface="Courier New"/>
                <a:ea typeface="Courier New"/>
                <a:cs typeface="Courier New"/>
                <a:sym typeface="Courier New"/>
              </a:rPr>
              <a:t>bne x13,x14,</a:t>
            </a:r>
            <a:r>
              <a:rPr lang="en-US" sz="2200" b="1">
                <a:solidFill>
                  <a:schemeClr val="lt2"/>
                </a:solidFill>
                <a:latin typeface="Courier New"/>
                <a:ea typeface="Courier New"/>
                <a:cs typeface="Courier New"/>
                <a:sym typeface="Courier New"/>
              </a:rPr>
              <a:t>Else</a:t>
            </a:r>
            <a:r>
              <a:rPr lang="en-US" sz="2200" b="1">
                <a:solidFill>
                  <a:srgbClr val="FF0000"/>
                </a:solidFill>
                <a:latin typeface="Courier New"/>
                <a:ea typeface="Courier New"/>
                <a:cs typeface="Courier New"/>
                <a:sym typeface="Courier New"/>
              </a:rPr>
              <a:t> </a:t>
            </a:r>
            <a:endParaRPr sz="2200" b="1">
              <a:latin typeface="Courier New"/>
              <a:ea typeface="Courier New"/>
              <a:cs typeface="Courier New"/>
              <a:sym typeface="Courier New"/>
            </a:endParaRPr>
          </a:p>
          <a:p>
            <a:pPr marL="367091" lvl="0" indent="-306146" algn="l" rtl="0">
              <a:spcBef>
                <a:spcPts val="625"/>
              </a:spcBef>
              <a:spcAft>
                <a:spcPts val="0"/>
              </a:spcAft>
              <a:buSzPts val="2090"/>
              <a:buNone/>
            </a:pPr>
            <a:r>
              <a:rPr lang="en-US" sz="2200" b="1">
                <a:latin typeface="Courier New"/>
                <a:ea typeface="Courier New"/>
                <a:cs typeface="Courier New"/>
                <a:sym typeface="Courier New"/>
              </a:rPr>
              <a:t>	f = g + h;	  </a:t>
            </a:r>
            <a:r>
              <a:rPr lang="en-US" sz="2200" b="1">
                <a:solidFill>
                  <a:srgbClr val="FFC000"/>
                </a:solidFill>
                <a:latin typeface="Courier New"/>
                <a:ea typeface="Courier New"/>
                <a:cs typeface="Courier New"/>
                <a:sym typeface="Courier New"/>
              </a:rPr>
              <a:t>add x10,x11,x12 </a:t>
            </a:r>
            <a:endParaRPr/>
          </a:p>
          <a:p>
            <a:pPr marL="367091" lvl="0" indent="-306146" algn="l" rtl="0">
              <a:spcBef>
                <a:spcPts val="625"/>
              </a:spcBef>
              <a:spcAft>
                <a:spcPts val="0"/>
              </a:spcAft>
              <a:buSzPts val="2090"/>
              <a:buNone/>
            </a:pPr>
            <a:r>
              <a:rPr lang="en-US" sz="2200" b="1">
                <a:latin typeface="Courier New"/>
                <a:ea typeface="Courier New"/>
                <a:cs typeface="Courier New"/>
                <a:sym typeface="Courier New"/>
              </a:rPr>
              <a:t>else			  </a:t>
            </a:r>
            <a:r>
              <a:rPr lang="en-US" sz="2200" b="1">
                <a:solidFill>
                  <a:srgbClr val="FFC000"/>
                </a:solidFill>
                <a:latin typeface="Courier New"/>
                <a:ea typeface="Courier New"/>
                <a:cs typeface="Courier New"/>
                <a:sym typeface="Courier New"/>
              </a:rPr>
              <a:t>j </a:t>
            </a:r>
            <a:r>
              <a:rPr lang="en-US" sz="2200" b="1">
                <a:solidFill>
                  <a:srgbClr val="D8E156"/>
                </a:solidFill>
                <a:latin typeface="Courier New"/>
                <a:ea typeface="Courier New"/>
                <a:cs typeface="Courier New"/>
                <a:sym typeface="Courier New"/>
              </a:rPr>
              <a:t>Exit</a:t>
            </a:r>
            <a:r>
              <a:rPr lang="en-US" sz="2200" b="1">
                <a:solidFill>
                  <a:srgbClr val="FFC000"/>
                </a:solidFill>
                <a:latin typeface="Courier New"/>
                <a:ea typeface="Courier New"/>
                <a:cs typeface="Courier New"/>
                <a:sym typeface="Courier New"/>
              </a:rPr>
              <a:t> </a:t>
            </a:r>
            <a:endParaRPr/>
          </a:p>
          <a:p>
            <a:pPr marL="367091" lvl="0" indent="-306146" algn="l" rtl="0">
              <a:spcBef>
                <a:spcPts val="625"/>
              </a:spcBef>
              <a:spcAft>
                <a:spcPts val="0"/>
              </a:spcAft>
              <a:buSzPts val="2090"/>
              <a:buNone/>
            </a:pPr>
            <a:r>
              <a:rPr lang="en-US" sz="2200" b="1">
                <a:latin typeface="Courier New"/>
                <a:ea typeface="Courier New"/>
                <a:cs typeface="Courier New"/>
                <a:sym typeface="Courier New"/>
              </a:rPr>
              <a:t>	f = g – h; </a:t>
            </a:r>
            <a:r>
              <a:rPr lang="en-US" sz="2200" b="1">
                <a:solidFill>
                  <a:schemeClr val="lt2"/>
                </a:solidFill>
                <a:latin typeface="Courier New"/>
                <a:ea typeface="Courier New"/>
                <a:cs typeface="Courier New"/>
                <a:sym typeface="Courier New"/>
              </a:rPr>
              <a:t>Else:</a:t>
            </a:r>
            <a:r>
              <a:rPr lang="en-US" sz="2200" b="1">
                <a:solidFill>
                  <a:srgbClr val="FFC000"/>
                </a:solidFill>
                <a:latin typeface="Courier New"/>
                <a:ea typeface="Courier New"/>
                <a:cs typeface="Courier New"/>
                <a:sym typeface="Courier New"/>
              </a:rPr>
              <a:t>sub x10,x11,x12</a:t>
            </a:r>
            <a:endParaRPr/>
          </a:p>
          <a:p>
            <a:pPr marL="367091" lvl="0" indent="-306146" algn="l" rtl="0">
              <a:spcBef>
                <a:spcPts val="625"/>
              </a:spcBef>
              <a:spcAft>
                <a:spcPts val="0"/>
              </a:spcAft>
              <a:buSzPts val="2090"/>
              <a:buNone/>
            </a:pPr>
            <a:r>
              <a:rPr lang="en-US" sz="2200" b="1">
                <a:solidFill>
                  <a:srgbClr val="FF0000"/>
                </a:solidFill>
                <a:latin typeface="Courier New"/>
                <a:ea typeface="Courier New"/>
                <a:cs typeface="Courier New"/>
                <a:sym typeface="Courier New"/>
              </a:rPr>
              <a:t>			  </a:t>
            </a:r>
            <a:r>
              <a:rPr lang="en-US" sz="2200" b="1">
                <a:solidFill>
                  <a:srgbClr val="D8E156"/>
                </a:solidFill>
                <a:latin typeface="Courier New"/>
                <a:ea typeface="Courier New"/>
                <a:cs typeface="Courier New"/>
                <a:sym typeface="Courier New"/>
              </a:rPr>
              <a:t>Exit: </a:t>
            </a:r>
            <a:endParaRPr/>
          </a:p>
        </p:txBody>
      </p:sp>
      <p:sp>
        <p:nvSpPr>
          <p:cNvPr id="213" name="Google Shape;213;p10"/>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Example </a:t>
            </a:r>
            <a:r>
              <a:rPr lang="en-US" i="1"/>
              <a:t>if-else</a:t>
            </a:r>
            <a:r>
              <a:rPr lang="en-US"/>
              <a:t> Statement</a:t>
            </a:r>
            <a:endParaRPr/>
          </a:p>
        </p:txBody>
      </p:sp>
      <p:sp>
        <p:nvSpPr>
          <p:cNvPr id="214" name="Google Shape;214;p10"/>
          <p:cNvSpPr txBox="1">
            <a:spLocks noGrp="1"/>
          </p:cNvSpPr>
          <p:nvPr>
            <p:ph type="sldNum" idx="12"/>
          </p:nvPr>
        </p:nvSpPr>
        <p:spPr>
          <a:xfrm>
            <a:off x="7010400" y="4767263"/>
            <a:ext cx="2133600" cy="27463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lt1"/>
                </a:solidFill>
                <a:latin typeface="Helvetica Neue"/>
                <a:ea typeface="Helvetica Neue"/>
                <a:cs typeface="Helvetica Neue"/>
                <a:sym typeface="Helvetica Neue"/>
              </a:rPr>
              <a:t>10</a:t>
            </a:fld>
            <a:endParaRPr sz="1200" b="0" i="0" u="none" strike="noStrike" cap="none">
              <a:solidFill>
                <a:schemeClr val="lt1"/>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1"/>
          <p:cNvSpPr txBox="1">
            <a:spLocks noGrp="1"/>
          </p:cNvSpPr>
          <p:nvPr>
            <p:ph type="body" idx="1"/>
          </p:nvPr>
        </p:nvSpPr>
        <p:spPr>
          <a:xfrm>
            <a:off x="2286000" y="681037"/>
            <a:ext cx="6705600" cy="4024313"/>
          </a:xfrm>
          <a:prstGeom prst="rect">
            <a:avLst/>
          </a:prstGeom>
          <a:noFill/>
          <a:ln>
            <a:noFill/>
          </a:ln>
        </p:spPr>
        <p:txBody>
          <a:bodyPr spcFirstLastPara="1" wrap="square" lIns="21425" tIns="21425" rIns="21425" bIns="21425" anchor="t" anchorCtr="0">
            <a:noAutofit/>
          </a:bodyPr>
          <a:lstStyle/>
          <a:p>
            <a:pPr marL="367091" lvl="0" indent="-306146" algn="l" rtl="0">
              <a:spcBef>
                <a:spcPts val="0"/>
              </a:spcBef>
              <a:spcAft>
                <a:spcPts val="0"/>
              </a:spcAft>
              <a:buSzPts val="1880"/>
              <a:buChar char="▪"/>
            </a:pPr>
            <a:r>
              <a:rPr lang="en-US" sz="2000"/>
              <a:t>General programs need to test &lt; and &gt; as well.</a:t>
            </a:r>
            <a:endParaRPr sz="2000"/>
          </a:p>
          <a:p>
            <a:pPr marL="367091" lvl="0" indent="-306146" algn="l" rtl="0">
              <a:spcBef>
                <a:spcPts val="625"/>
              </a:spcBef>
              <a:spcAft>
                <a:spcPts val="0"/>
              </a:spcAft>
              <a:buSzPts val="1880"/>
              <a:buChar char="▪"/>
            </a:pPr>
            <a:r>
              <a:rPr lang="en-US" sz="2000"/>
              <a:t>RISC-V magnitude-compare branches:</a:t>
            </a:r>
            <a:endParaRPr sz="2000"/>
          </a:p>
          <a:p>
            <a:pPr marL="0" lvl="0" indent="0" algn="l" rtl="0">
              <a:lnSpc>
                <a:spcPct val="75000"/>
              </a:lnSpc>
              <a:spcBef>
                <a:spcPts val="450"/>
              </a:spcBef>
              <a:spcAft>
                <a:spcPts val="0"/>
              </a:spcAft>
              <a:buClr>
                <a:srgbClr val="FFE39D"/>
              </a:buClr>
              <a:buSzPts val="1958"/>
              <a:buNone/>
            </a:pPr>
            <a:r>
              <a:rPr lang="en-US" sz="2200">
                <a:latin typeface="Arial"/>
                <a:ea typeface="Arial"/>
                <a:cs typeface="Arial"/>
                <a:sym typeface="Arial"/>
              </a:rPr>
              <a:t>	</a:t>
            </a:r>
            <a:r>
              <a:rPr lang="en-US" sz="2000">
                <a:latin typeface="Arial"/>
                <a:ea typeface="Arial"/>
                <a:cs typeface="Arial"/>
                <a:sym typeface="Arial"/>
              </a:rPr>
              <a:t>“</a:t>
            </a:r>
            <a:r>
              <a:rPr lang="en-US" sz="2000"/>
              <a:t>Branch on Less Than”</a:t>
            </a:r>
            <a:endParaRPr sz="2200"/>
          </a:p>
          <a:p>
            <a:pPr marL="78581" lvl="1" indent="0" algn="l" rtl="0">
              <a:spcBef>
                <a:spcPts val="450"/>
              </a:spcBef>
              <a:spcAft>
                <a:spcPts val="0"/>
              </a:spcAft>
              <a:buClr>
                <a:srgbClr val="FFE39D"/>
              </a:buClr>
              <a:buSzPts val="1602"/>
              <a:buNone/>
            </a:pPr>
            <a:r>
              <a:rPr lang="en-US" sz="1800">
                <a:latin typeface="Arial"/>
                <a:ea typeface="Arial"/>
                <a:cs typeface="Arial"/>
                <a:sym typeface="Arial"/>
              </a:rPr>
              <a:t>	</a:t>
            </a:r>
            <a:r>
              <a:rPr lang="en-US" sz="1800"/>
              <a:t>Syntax: </a:t>
            </a:r>
            <a:r>
              <a:rPr lang="en-US" sz="1800">
                <a:latin typeface="Arial"/>
                <a:ea typeface="Arial"/>
                <a:cs typeface="Arial"/>
                <a:sym typeface="Arial"/>
              </a:rPr>
              <a:t>       </a:t>
            </a:r>
            <a:r>
              <a:rPr lang="en-US" sz="1800" b="1">
                <a:solidFill>
                  <a:srgbClr val="FFC000"/>
                </a:solidFill>
                <a:latin typeface="Courier"/>
                <a:ea typeface="Courier"/>
                <a:cs typeface="Courier"/>
                <a:sym typeface="Courier"/>
              </a:rPr>
              <a:t>blt reg1,reg2, Label</a:t>
            </a:r>
            <a:endParaRPr sz="1800" b="1">
              <a:solidFill>
                <a:srgbClr val="FFC000"/>
              </a:solidFill>
              <a:latin typeface="Courier"/>
              <a:ea typeface="Courier"/>
              <a:cs typeface="Courier"/>
              <a:sym typeface="Courier"/>
            </a:endParaRPr>
          </a:p>
          <a:p>
            <a:pPr marL="78581" lvl="1" indent="0" algn="l" rtl="0">
              <a:spcBef>
                <a:spcPts val="450"/>
              </a:spcBef>
              <a:spcAft>
                <a:spcPts val="0"/>
              </a:spcAft>
              <a:buClr>
                <a:srgbClr val="FFE39D"/>
              </a:buClr>
              <a:buSzPts val="1602"/>
              <a:buNone/>
            </a:pPr>
            <a:r>
              <a:rPr lang="en-US" sz="1800">
                <a:latin typeface="Arial"/>
                <a:ea typeface="Arial"/>
                <a:cs typeface="Arial"/>
                <a:sym typeface="Arial"/>
              </a:rPr>
              <a:t>	</a:t>
            </a:r>
            <a:r>
              <a:rPr lang="en-US" sz="1800"/>
              <a:t>Meaning:</a:t>
            </a:r>
            <a:r>
              <a:rPr lang="en-US" sz="1800">
                <a:latin typeface="Arial"/>
                <a:ea typeface="Arial"/>
                <a:cs typeface="Arial"/>
                <a:sym typeface="Arial"/>
              </a:rPr>
              <a:t>	 </a:t>
            </a:r>
            <a:r>
              <a:rPr lang="en-US" sz="1800" b="1">
                <a:solidFill>
                  <a:srgbClr val="FFC000"/>
                </a:solidFill>
                <a:latin typeface="Courier"/>
                <a:ea typeface="Courier"/>
                <a:cs typeface="Courier"/>
                <a:sym typeface="Courier"/>
              </a:rPr>
              <a:t>if (reg1 &lt; reg2) goto Label;</a:t>
            </a:r>
            <a:endParaRPr/>
          </a:p>
          <a:p>
            <a:pPr marL="60945" lvl="0" indent="0" algn="l" rtl="0">
              <a:spcBef>
                <a:spcPts val="625"/>
              </a:spcBef>
              <a:spcAft>
                <a:spcPts val="0"/>
              </a:spcAft>
              <a:buSzPts val="1692"/>
              <a:buNone/>
            </a:pPr>
            <a:r>
              <a:rPr lang="en-US" sz="1800"/>
              <a:t>	</a:t>
            </a:r>
            <a:r>
              <a:rPr lang="en-US" sz="2000"/>
              <a:t>“Branch on Less Than Unsigned”</a:t>
            </a:r>
            <a:endParaRPr sz="2000"/>
          </a:p>
          <a:p>
            <a:pPr marL="78581" lvl="1" indent="0" algn="l" rtl="0">
              <a:spcBef>
                <a:spcPts val="450"/>
              </a:spcBef>
              <a:spcAft>
                <a:spcPts val="0"/>
              </a:spcAft>
              <a:buClr>
                <a:srgbClr val="FFE39D"/>
              </a:buClr>
              <a:buSzPts val="1602"/>
              <a:buNone/>
            </a:pPr>
            <a:r>
              <a:rPr lang="en-US" sz="1800"/>
              <a:t>	Syntax:        </a:t>
            </a:r>
            <a:r>
              <a:rPr lang="en-US" sz="1800" b="1">
                <a:solidFill>
                  <a:srgbClr val="FFC000"/>
                </a:solidFill>
                <a:latin typeface="Courier"/>
                <a:ea typeface="Courier"/>
                <a:cs typeface="Courier"/>
                <a:sym typeface="Courier"/>
              </a:rPr>
              <a:t>bltu reg1,reg2, Label</a:t>
            </a:r>
            <a:endParaRPr sz="1800" b="1">
              <a:solidFill>
                <a:srgbClr val="FFC000"/>
              </a:solidFill>
              <a:latin typeface="Courier"/>
              <a:ea typeface="Courier"/>
              <a:cs typeface="Courier"/>
              <a:sym typeface="Courier"/>
            </a:endParaRPr>
          </a:p>
          <a:p>
            <a:pPr marL="78581" lvl="1" indent="0" algn="l" rtl="0">
              <a:spcBef>
                <a:spcPts val="450"/>
              </a:spcBef>
              <a:spcAft>
                <a:spcPts val="0"/>
              </a:spcAft>
              <a:buClr>
                <a:srgbClr val="FFE39D"/>
              </a:buClr>
              <a:buSzPts val="1602"/>
              <a:buNone/>
            </a:pPr>
            <a:r>
              <a:rPr lang="en-US" sz="1800"/>
              <a:t>	Meaning:  </a:t>
            </a:r>
            <a:r>
              <a:rPr lang="en-US" sz="1800" b="1">
                <a:solidFill>
                  <a:srgbClr val="FFC000"/>
                </a:solidFill>
                <a:latin typeface="Courier"/>
                <a:ea typeface="Courier"/>
                <a:cs typeface="Courier"/>
                <a:sym typeface="Courier"/>
              </a:rPr>
              <a:t>if (reg1 &lt; reg2</a:t>
            </a:r>
            <a:r>
              <a:rPr lang="en-US" sz="1800">
                <a:solidFill>
                  <a:srgbClr val="FFC000"/>
                </a:solidFill>
                <a:latin typeface="Courier"/>
                <a:ea typeface="Courier"/>
                <a:cs typeface="Courier"/>
                <a:sym typeface="Courier"/>
              </a:rPr>
              <a:t>)</a:t>
            </a:r>
            <a:r>
              <a:rPr lang="en-US" sz="1800" b="1">
                <a:solidFill>
                  <a:schemeClr val="lt1"/>
                </a:solidFill>
                <a:latin typeface="Courier"/>
                <a:ea typeface="Courier"/>
                <a:cs typeface="Courier"/>
                <a:sym typeface="Courier"/>
              </a:rPr>
              <a:t>// treat registers 				as unsigned integers</a:t>
            </a:r>
            <a:r>
              <a:rPr lang="en-US" sz="1800"/>
              <a:t>	</a:t>
            </a:r>
            <a:r>
              <a:rPr lang="en-US" sz="1800">
                <a:solidFill>
                  <a:srgbClr val="EA157A"/>
                </a:solidFill>
              </a:rPr>
              <a:t>	 	</a:t>
            </a:r>
            <a:r>
              <a:rPr lang="en-US" sz="1800" b="1">
                <a:solidFill>
                  <a:srgbClr val="FFC000"/>
                </a:solidFill>
                <a:latin typeface="Courier"/>
                <a:ea typeface="Courier"/>
                <a:cs typeface="Courier"/>
                <a:sym typeface="Courier"/>
              </a:rPr>
              <a:t>goto label;</a:t>
            </a:r>
            <a:endParaRPr/>
          </a:p>
          <a:p>
            <a:pPr marL="78581" lvl="1" indent="0" algn="l" rtl="0">
              <a:spcBef>
                <a:spcPts val="450"/>
              </a:spcBef>
              <a:spcAft>
                <a:spcPts val="0"/>
              </a:spcAft>
              <a:buClr>
                <a:srgbClr val="FFE39D"/>
              </a:buClr>
              <a:buSzPts val="1602"/>
              <a:buNone/>
            </a:pPr>
            <a:r>
              <a:rPr lang="en-US" sz="1800" b="1">
                <a:solidFill>
                  <a:srgbClr val="FFC000"/>
                </a:solidFill>
                <a:latin typeface="Courier"/>
                <a:ea typeface="Courier"/>
                <a:cs typeface="Courier"/>
                <a:sym typeface="Courier"/>
              </a:rPr>
              <a:t> 	</a:t>
            </a:r>
            <a:r>
              <a:rPr lang="en-US" sz="1800" b="1">
                <a:solidFill>
                  <a:schemeClr val="lt1"/>
                </a:solidFill>
                <a:latin typeface="Arial"/>
                <a:ea typeface="Arial"/>
                <a:cs typeface="Arial"/>
                <a:sym typeface="Arial"/>
              </a:rPr>
              <a:t>Also </a:t>
            </a:r>
            <a:r>
              <a:rPr lang="en-US" sz="1800">
                <a:solidFill>
                  <a:schemeClr val="lt1"/>
                </a:solidFill>
                <a:latin typeface="Arial"/>
                <a:ea typeface="Arial"/>
                <a:cs typeface="Arial"/>
                <a:sym typeface="Arial"/>
              </a:rPr>
              <a:t>“Branch on Greater or Equal” </a:t>
            </a:r>
            <a:r>
              <a:rPr lang="en-US" sz="1800" b="1">
                <a:solidFill>
                  <a:srgbClr val="FFC000"/>
                </a:solidFill>
                <a:latin typeface="Courier"/>
                <a:ea typeface="Courier"/>
                <a:cs typeface="Courier"/>
                <a:sym typeface="Courier"/>
              </a:rPr>
              <a:t>bge </a:t>
            </a:r>
            <a:r>
              <a:rPr lang="en-US" sz="1800" b="1">
                <a:solidFill>
                  <a:schemeClr val="lt1"/>
                </a:solidFill>
                <a:latin typeface="Arial"/>
                <a:ea typeface="Arial"/>
                <a:cs typeface="Arial"/>
                <a:sym typeface="Arial"/>
              </a:rPr>
              <a:t>and</a:t>
            </a:r>
            <a:r>
              <a:rPr lang="en-US" sz="1800" b="1">
                <a:solidFill>
                  <a:srgbClr val="FFC000"/>
                </a:solidFill>
                <a:latin typeface="Courier"/>
                <a:ea typeface="Courier"/>
                <a:cs typeface="Courier"/>
                <a:sym typeface="Courier"/>
              </a:rPr>
              <a:t> bgeu </a:t>
            </a:r>
            <a:r>
              <a:rPr lang="en-US" sz="1800">
                <a:latin typeface="Arial"/>
                <a:ea typeface="Arial"/>
                <a:cs typeface="Arial"/>
                <a:sym typeface="Arial"/>
              </a:rPr>
              <a:t>	</a:t>
            </a:r>
            <a:r>
              <a:rPr lang="en-US" sz="1800">
                <a:solidFill>
                  <a:schemeClr val="lt1"/>
                </a:solidFill>
                <a:latin typeface="Arial"/>
                <a:ea typeface="Arial"/>
                <a:cs typeface="Arial"/>
                <a:sym typeface="Arial"/>
              </a:rPr>
              <a:t>Note: No ‘</a:t>
            </a:r>
            <a:r>
              <a:rPr lang="en-US" sz="1800" b="1">
                <a:solidFill>
                  <a:srgbClr val="FFC000"/>
                </a:solidFill>
                <a:latin typeface="Courier"/>
                <a:ea typeface="Courier"/>
                <a:cs typeface="Courier"/>
                <a:sym typeface="Courier"/>
              </a:rPr>
              <a:t>bgt</a:t>
            </a:r>
            <a:r>
              <a:rPr lang="en-US" sz="1800">
                <a:solidFill>
                  <a:schemeClr val="lt1"/>
                </a:solidFill>
                <a:latin typeface="Arial"/>
                <a:ea typeface="Arial"/>
                <a:cs typeface="Arial"/>
                <a:sym typeface="Arial"/>
              </a:rPr>
              <a:t>’ or ‘</a:t>
            </a:r>
            <a:r>
              <a:rPr lang="en-US" sz="1800" b="1">
                <a:solidFill>
                  <a:srgbClr val="FFC000"/>
                </a:solidFill>
                <a:latin typeface="Courier"/>
                <a:ea typeface="Courier"/>
                <a:cs typeface="Courier"/>
                <a:sym typeface="Courier"/>
              </a:rPr>
              <a:t>ble</a:t>
            </a:r>
            <a:r>
              <a:rPr lang="en-US" sz="1800">
                <a:latin typeface="Arial"/>
                <a:ea typeface="Arial"/>
                <a:cs typeface="Arial"/>
                <a:sym typeface="Arial"/>
              </a:rPr>
              <a:t>’</a:t>
            </a:r>
            <a:r>
              <a:rPr lang="en-US" sz="1800">
                <a:solidFill>
                  <a:schemeClr val="lt1"/>
                </a:solidFill>
                <a:latin typeface="Arial"/>
                <a:ea typeface="Arial"/>
                <a:cs typeface="Arial"/>
                <a:sym typeface="Arial"/>
              </a:rPr>
              <a:t> instructions</a:t>
            </a:r>
            <a:endParaRPr sz="1800">
              <a:solidFill>
                <a:schemeClr val="lt1"/>
              </a:solidFill>
              <a:latin typeface="Arial"/>
              <a:ea typeface="Arial"/>
              <a:cs typeface="Arial"/>
              <a:sym typeface="Arial"/>
            </a:endParaRPr>
          </a:p>
        </p:txBody>
      </p:sp>
      <p:sp>
        <p:nvSpPr>
          <p:cNvPr id="220" name="Google Shape;220;p11"/>
          <p:cNvSpPr txBox="1">
            <a:spLocks noGrp="1"/>
          </p:cNvSpPr>
          <p:nvPr>
            <p:ph type="title"/>
          </p:nvPr>
        </p:nvSpPr>
        <p:spPr>
          <a:xfrm>
            <a:off x="838200" y="57150"/>
            <a:ext cx="7877176" cy="571500"/>
          </a:xfrm>
          <a:prstGeom prst="rect">
            <a:avLst/>
          </a:prstGeom>
          <a:noFill/>
          <a:ln>
            <a:noFill/>
          </a:ln>
        </p:spPr>
        <p:txBody>
          <a:bodyPr spcFirstLastPara="1" wrap="square" lIns="21425" tIns="21425" rIns="21425" bIns="21425" anchor="ctr" anchorCtr="0">
            <a:normAutofit/>
          </a:bodyPr>
          <a:lstStyle/>
          <a:p>
            <a:pPr marL="0" lvl="0" indent="0" algn="l" rtl="0">
              <a:spcBef>
                <a:spcPts val="0"/>
              </a:spcBef>
              <a:spcAft>
                <a:spcPts val="0"/>
              </a:spcAft>
              <a:buNone/>
            </a:pPr>
            <a:r>
              <a:rPr lang="en-US">
                <a:latin typeface="Arial"/>
                <a:ea typeface="Arial"/>
                <a:cs typeface="Arial"/>
                <a:sym typeface="Arial"/>
              </a:rPr>
              <a:t>Magnitude Compares in RISC-V</a:t>
            </a:r>
            <a:endParaRPr>
              <a:latin typeface="Arial"/>
              <a:ea typeface="Arial"/>
              <a:cs typeface="Arial"/>
              <a:sym typeface="Arial"/>
            </a:endParaRPr>
          </a:p>
        </p:txBody>
      </p:sp>
      <p:sp>
        <p:nvSpPr>
          <p:cNvPr id="221" name="Google Shape;221;p11"/>
          <p:cNvSpPr txBox="1">
            <a:spLocks noGrp="1"/>
          </p:cNvSpPr>
          <p:nvPr>
            <p:ph type="sldNum" idx="12"/>
          </p:nvPr>
        </p:nvSpPr>
        <p:spPr>
          <a:xfrm>
            <a:off x="7010400" y="4767263"/>
            <a:ext cx="2133600" cy="27463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lt1"/>
                </a:solidFill>
                <a:latin typeface="Helvetica Neue"/>
                <a:ea typeface="Helvetica Neue"/>
                <a:cs typeface="Helvetica Neue"/>
                <a:sym typeface="Helvetica Neue"/>
              </a:rPr>
              <a:t>11</a:t>
            </a:fld>
            <a:endParaRPr sz="1200" b="0" i="0" u="none" strike="noStrike" cap="none">
              <a:solidFill>
                <a:schemeClr val="lt1"/>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2"/>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Loops in C/Assembly</a:t>
            </a:r>
            <a:endParaRPr/>
          </a:p>
        </p:txBody>
      </p:sp>
      <p:sp>
        <p:nvSpPr>
          <p:cNvPr id="227" name="Google Shape;227;p12"/>
          <p:cNvSpPr txBox="1">
            <a:spLocks noGrp="1"/>
          </p:cNvSpPr>
          <p:nvPr>
            <p:ph type="body" idx="1"/>
          </p:nvPr>
        </p:nvSpPr>
        <p:spPr>
          <a:xfrm>
            <a:off x="2286000" y="681037"/>
            <a:ext cx="6429376" cy="4024313"/>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280"/>
              <a:buChar char="▪"/>
            </a:pPr>
            <a:r>
              <a:rPr lang="en-US" sz="2400">
                <a:latin typeface="Arial"/>
                <a:ea typeface="Arial"/>
                <a:cs typeface="Arial"/>
                <a:sym typeface="Arial"/>
              </a:rPr>
              <a:t>There are three types of loops in C:</a:t>
            </a:r>
            <a:endParaRPr/>
          </a:p>
          <a:p>
            <a:pPr marL="660481" lvl="1" indent="-255121" algn="l" rtl="0">
              <a:spcBef>
                <a:spcPts val="400"/>
              </a:spcBef>
              <a:spcAft>
                <a:spcPts val="0"/>
              </a:spcAft>
              <a:buClr>
                <a:srgbClr val="D8E156"/>
              </a:buClr>
              <a:buSzPts val="1800"/>
              <a:buChar char="🢭"/>
            </a:pPr>
            <a:r>
              <a:rPr lang="en-US" sz="2000" b="1">
                <a:solidFill>
                  <a:srgbClr val="D8E156"/>
                </a:solidFill>
                <a:latin typeface="Arial"/>
                <a:ea typeface="Arial"/>
                <a:cs typeface="Arial"/>
                <a:sym typeface="Arial"/>
              </a:rPr>
              <a:t>while</a:t>
            </a:r>
            <a:endParaRPr/>
          </a:p>
          <a:p>
            <a:pPr marL="660481" lvl="1" indent="-255121" algn="l" rtl="0">
              <a:spcBef>
                <a:spcPts val="400"/>
              </a:spcBef>
              <a:spcAft>
                <a:spcPts val="0"/>
              </a:spcAft>
              <a:buClr>
                <a:srgbClr val="D8E156"/>
              </a:buClr>
              <a:buSzPts val="1800"/>
              <a:buChar char="🢭"/>
            </a:pPr>
            <a:r>
              <a:rPr lang="en-US" sz="2000" b="1">
                <a:solidFill>
                  <a:srgbClr val="D8E156"/>
                </a:solidFill>
                <a:latin typeface="Arial"/>
                <a:ea typeface="Arial"/>
                <a:cs typeface="Arial"/>
                <a:sym typeface="Arial"/>
              </a:rPr>
              <a:t>do … while</a:t>
            </a:r>
            <a:endParaRPr/>
          </a:p>
          <a:p>
            <a:pPr marL="660481" lvl="1" indent="-255121" algn="l" rtl="0">
              <a:spcBef>
                <a:spcPts val="400"/>
              </a:spcBef>
              <a:spcAft>
                <a:spcPts val="0"/>
              </a:spcAft>
              <a:buClr>
                <a:srgbClr val="D8E156"/>
              </a:buClr>
              <a:buSzPts val="1800"/>
              <a:buChar char="🢭"/>
            </a:pPr>
            <a:r>
              <a:rPr lang="en-US" sz="2000" b="1">
                <a:solidFill>
                  <a:srgbClr val="D8E156"/>
                </a:solidFill>
                <a:latin typeface="Arial"/>
                <a:ea typeface="Arial"/>
                <a:cs typeface="Arial"/>
                <a:sym typeface="Arial"/>
              </a:rPr>
              <a:t>for</a:t>
            </a:r>
            <a:endParaRPr/>
          </a:p>
          <a:p>
            <a:pPr marL="367091" lvl="0" indent="-306146" algn="l" rtl="0">
              <a:spcBef>
                <a:spcPts val="625"/>
              </a:spcBef>
              <a:spcAft>
                <a:spcPts val="0"/>
              </a:spcAft>
              <a:buSzPts val="2280"/>
              <a:buChar char="▪"/>
            </a:pPr>
            <a:r>
              <a:rPr lang="en-US" sz="2400">
                <a:latin typeface="Arial"/>
                <a:ea typeface="Arial"/>
                <a:cs typeface="Arial"/>
                <a:sym typeface="Arial"/>
              </a:rPr>
              <a:t>Each can be rewritten as either of the other two, so the same branching method can be applied to these loops as well.</a:t>
            </a:r>
            <a:endParaRPr/>
          </a:p>
          <a:p>
            <a:pPr marL="367091" lvl="0" indent="-306146" algn="l" rtl="0">
              <a:spcBef>
                <a:spcPts val="625"/>
              </a:spcBef>
              <a:spcAft>
                <a:spcPts val="0"/>
              </a:spcAft>
              <a:buSzPts val="2280"/>
              <a:buChar char="▪"/>
            </a:pPr>
            <a:r>
              <a:rPr lang="en-US" sz="2400">
                <a:latin typeface="Arial"/>
                <a:ea typeface="Arial"/>
                <a:cs typeface="Arial"/>
                <a:sym typeface="Arial"/>
              </a:rPr>
              <a:t>Key concept: Though there are multiple ways of writing a loop in RISC-V, the key to decision-making is conditional branch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3"/>
          <p:cNvSpPr txBox="1">
            <a:spLocks noGrp="1"/>
          </p:cNvSpPr>
          <p:nvPr>
            <p:ph type="body" idx="1"/>
          </p:nvPr>
        </p:nvSpPr>
        <p:spPr>
          <a:xfrm>
            <a:off x="838200" y="696095"/>
            <a:ext cx="3962400" cy="4026255"/>
          </a:xfrm>
          <a:prstGeom prst="rect">
            <a:avLst/>
          </a:prstGeom>
          <a:noFill/>
          <a:ln>
            <a:noFill/>
          </a:ln>
        </p:spPr>
        <p:txBody>
          <a:bodyPr spcFirstLastPara="1" wrap="square" lIns="130600" tIns="65300" rIns="130600" bIns="65300" anchor="t" anchorCtr="0">
            <a:normAutofit/>
          </a:bodyPr>
          <a:lstStyle/>
          <a:p>
            <a:pPr marL="0" lvl="0" indent="0" algn="l" rtl="0">
              <a:spcBef>
                <a:spcPts val="0"/>
              </a:spcBef>
              <a:spcAft>
                <a:spcPts val="0"/>
              </a:spcAft>
              <a:buSzPts val="1710"/>
              <a:buNone/>
            </a:pPr>
            <a:r>
              <a:rPr lang="en-US" sz="1800" b="1">
                <a:latin typeface="Courier"/>
                <a:ea typeface="Courier"/>
                <a:cs typeface="Courier"/>
                <a:sym typeface="Courier"/>
              </a:rPr>
              <a:t>int </a:t>
            </a:r>
            <a:r>
              <a:rPr lang="en-US" sz="1800" b="1">
                <a:solidFill>
                  <a:srgbClr val="D5C8CE"/>
                </a:solidFill>
                <a:latin typeface="Courier"/>
                <a:ea typeface="Courier"/>
                <a:cs typeface="Courier"/>
                <a:sym typeface="Courier"/>
              </a:rPr>
              <a:t>A</a:t>
            </a:r>
            <a:r>
              <a:rPr lang="en-US" sz="1800" b="1">
                <a:latin typeface="Courier"/>
                <a:ea typeface="Courier"/>
                <a:cs typeface="Courier"/>
                <a:sym typeface="Courier"/>
              </a:rPr>
              <a:t>[20];</a:t>
            </a:r>
            <a:endParaRPr/>
          </a:p>
          <a:p>
            <a:pPr marL="0" lvl="0" indent="0" algn="l" rtl="0">
              <a:spcBef>
                <a:spcPts val="625"/>
              </a:spcBef>
              <a:spcAft>
                <a:spcPts val="0"/>
              </a:spcAft>
              <a:buSzPts val="1710"/>
              <a:buNone/>
            </a:pPr>
            <a:r>
              <a:rPr lang="en-US" sz="1800" b="1">
                <a:solidFill>
                  <a:srgbClr val="7F7F7F"/>
                </a:solidFill>
                <a:latin typeface="Courier"/>
                <a:ea typeface="Courier"/>
                <a:cs typeface="Courier"/>
                <a:sym typeface="Courier"/>
              </a:rPr>
              <a:t>// fill A with data</a:t>
            </a:r>
            <a:endParaRPr/>
          </a:p>
          <a:p>
            <a:pPr marL="0" lvl="0" indent="0" algn="l" rtl="0">
              <a:spcBef>
                <a:spcPts val="625"/>
              </a:spcBef>
              <a:spcAft>
                <a:spcPts val="0"/>
              </a:spcAft>
              <a:buSzPts val="1710"/>
              <a:buNone/>
            </a:pPr>
            <a:r>
              <a:rPr lang="en-US" sz="1800" b="1">
                <a:latin typeface="Courier"/>
                <a:ea typeface="Courier"/>
                <a:cs typeface="Courier"/>
                <a:sym typeface="Courier"/>
              </a:rPr>
              <a:t>int </a:t>
            </a:r>
            <a:r>
              <a:rPr lang="en-US" sz="1800" b="1">
                <a:solidFill>
                  <a:srgbClr val="D8E156"/>
                </a:solidFill>
                <a:latin typeface="Courier"/>
                <a:ea typeface="Courier"/>
                <a:cs typeface="Courier"/>
                <a:sym typeface="Courier"/>
              </a:rPr>
              <a:t>sum</a:t>
            </a:r>
            <a:r>
              <a:rPr lang="en-US" sz="1800" b="1">
                <a:latin typeface="Courier"/>
                <a:ea typeface="Courier"/>
                <a:cs typeface="Courier"/>
                <a:sym typeface="Courier"/>
              </a:rPr>
              <a:t> = 0;</a:t>
            </a:r>
            <a:endParaRPr/>
          </a:p>
          <a:p>
            <a:pPr marL="0" lvl="0" indent="0" algn="l" rtl="0">
              <a:spcBef>
                <a:spcPts val="625"/>
              </a:spcBef>
              <a:spcAft>
                <a:spcPts val="0"/>
              </a:spcAft>
              <a:buSzPts val="1710"/>
              <a:buNone/>
            </a:pPr>
            <a:r>
              <a:rPr lang="en-US" sz="1800" b="1">
                <a:latin typeface="Courier"/>
                <a:ea typeface="Courier"/>
                <a:cs typeface="Courier"/>
                <a:sym typeface="Courier"/>
              </a:rPr>
              <a:t>for (int </a:t>
            </a:r>
            <a:r>
              <a:rPr lang="en-US" sz="1800" b="1">
                <a:solidFill>
                  <a:srgbClr val="FF0000"/>
                </a:solidFill>
                <a:latin typeface="Courier"/>
                <a:ea typeface="Courier"/>
                <a:cs typeface="Courier"/>
                <a:sym typeface="Courier"/>
              </a:rPr>
              <a:t>i</a:t>
            </a:r>
            <a:r>
              <a:rPr lang="en-US" sz="1800" b="1">
                <a:latin typeface="Courier"/>
                <a:ea typeface="Courier"/>
                <a:cs typeface="Courier"/>
                <a:sym typeface="Courier"/>
              </a:rPr>
              <a:t>=0; </a:t>
            </a:r>
            <a:r>
              <a:rPr lang="en-US" sz="1800" b="1">
                <a:solidFill>
                  <a:srgbClr val="FF0000"/>
                </a:solidFill>
                <a:latin typeface="Courier"/>
                <a:ea typeface="Courier"/>
                <a:cs typeface="Courier"/>
                <a:sym typeface="Courier"/>
              </a:rPr>
              <a:t>i</a:t>
            </a:r>
            <a:r>
              <a:rPr lang="en-US" sz="1800" b="1">
                <a:latin typeface="Courier"/>
                <a:ea typeface="Courier"/>
                <a:cs typeface="Courier"/>
                <a:sym typeface="Courier"/>
              </a:rPr>
              <a:t> &lt; </a:t>
            </a:r>
            <a:r>
              <a:rPr lang="en-US" sz="1800" b="1">
                <a:solidFill>
                  <a:srgbClr val="33F2E4"/>
                </a:solidFill>
                <a:latin typeface="Courier"/>
                <a:ea typeface="Courier"/>
                <a:cs typeface="Courier"/>
                <a:sym typeface="Courier"/>
              </a:rPr>
              <a:t>20</a:t>
            </a:r>
            <a:r>
              <a:rPr lang="en-US" sz="1800" b="1">
                <a:latin typeface="Courier"/>
                <a:ea typeface="Courier"/>
                <a:cs typeface="Courier"/>
                <a:sym typeface="Courier"/>
              </a:rPr>
              <a:t>; </a:t>
            </a:r>
            <a:r>
              <a:rPr lang="en-US" sz="1800" b="1">
                <a:solidFill>
                  <a:srgbClr val="FF0000"/>
                </a:solidFill>
                <a:latin typeface="Courier"/>
                <a:ea typeface="Courier"/>
                <a:cs typeface="Courier"/>
                <a:sym typeface="Courier"/>
              </a:rPr>
              <a:t>i</a:t>
            </a:r>
            <a:r>
              <a:rPr lang="en-US" sz="1800" b="1">
                <a:latin typeface="Courier"/>
                <a:ea typeface="Courier"/>
                <a:cs typeface="Courier"/>
                <a:sym typeface="Courier"/>
              </a:rPr>
              <a:t>++)</a:t>
            </a:r>
            <a:endParaRPr sz="1400" b="1">
              <a:latin typeface="Courier"/>
              <a:ea typeface="Courier"/>
              <a:cs typeface="Courier"/>
              <a:sym typeface="Courier"/>
            </a:endParaRPr>
          </a:p>
          <a:p>
            <a:pPr marL="0" lvl="0" indent="0" algn="l" rtl="0">
              <a:spcBef>
                <a:spcPts val="625"/>
              </a:spcBef>
              <a:spcAft>
                <a:spcPts val="0"/>
              </a:spcAft>
              <a:buSzPts val="1710"/>
              <a:buNone/>
            </a:pPr>
            <a:r>
              <a:rPr lang="en-US" sz="1800" b="1">
                <a:latin typeface="Courier"/>
                <a:ea typeface="Courier"/>
                <a:cs typeface="Courier"/>
                <a:sym typeface="Courier"/>
              </a:rPr>
              <a:t>    </a:t>
            </a:r>
            <a:r>
              <a:rPr lang="en-US" sz="1800" b="1">
                <a:solidFill>
                  <a:srgbClr val="D8E156"/>
                </a:solidFill>
                <a:latin typeface="Courier"/>
                <a:ea typeface="Courier"/>
                <a:cs typeface="Courier"/>
                <a:sym typeface="Courier"/>
              </a:rPr>
              <a:t>sum</a:t>
            </a:r>
            <a:r>
              <a:rPr lang="en-US" sz="1800" b="1">
                <a:latin typeface="Courier"/>
                <a:ea typeface="Courier"/>
                <a:cs typeface="Courier"/>
                <a:sym typeface="Courier"/>
              </a:rPr>
              <a:t> += </a:t>
            </a:r>
            <a:r>
              <a:rPr lang="en-US" sz="1800" b="1">
                <a:solidFill>
                  <a:srgbClr val="00B0F0"/>
                </a:solidFill>
                <a:latin typeface="Courier"/>
                <a:ea typeface="Courier"/>
                <a:cs typeface="Courier"/>
                <a:sym typeface="Courier"/>
              </a:rPr>
              <a:t>A[</a:t>
            </a:r>
            <a:r>
              <a:rPr lang="en-US" sz="1800" b="1">
                <a:solidFill>
                  <a:srgbClr val="FF0000"/>
                </a:solidFill>
                <a:latin typeface="Courier"/>
                <a:ea typeface="Courier"/>
                <a:cs typeface="Courier"/>
                <a:sym typeface="Courier"/>
              </a:rPr>
              <a:t>i</a:t>
            </a:r>
            <a:r>
              <a:rPr lang="en-US" sz="1800" b="1">
                <a:solidFill>
                  <a:srgbClr val="00B0F0"/>
                </a:solidFill>
                <a:latin typeface="Courier"/>
                <a:ea typeface="Courier"/>
                <a:cs typeface="Courier"/>
                <a:sym typeface="Courier"/>
              </a:rPr>
              <a:t>]</a:t>
            </a:r>
            <a:r>
              <a:rPr lang="en-US" sz="1800" b="1">
                <a:latin typeface="Courier"/>
                <a:ea typeface="Courier"/>
                <a:cs typeface="Courier"/>
                <a:sym typeface="Courier"/>
              </a:rPr>
              <a:t>;</a:t>
            </a:r>
            <a:endParaRPr/>
          </a:p>
        </p:txBody>
      </p:sp>
      <p:sp>
        <p:nvSpPr>
          <p:cNvPr id="233" name="Google Shape;233;p13"/>
          <p:cNvSpPr txBox="1">
            <a:spLocks noGrp="1"/>
          </p:cNvSpPr>
          <p:nvPr>
            <p:ph type="body" idx="2"/>
          </p:nvPr>
        </p:nvSpPr>
        <p:spPr>
          <a:xfrm>
            <a:off x="4953000" y="696095"/>
            <a:ext cx="4038600" cy="4026255"/>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SzPts val="1520"/>
              <a:buNone/>
            </a:pPr>
            <a:r>
              <a:rPr lang="en-US" sz="1600" b="1">
                <a:latin typeface="Courier"/>
                <a:ea typeface="Courier"/>
                <a:cs typeface="Courier"/>
                <a:sym typeface="Courier"/>
              </a:rPr>
              <a:t>  add </a:t>
            </a:r>
            <a:r>
              <a:rPr lang="en-US" sz="1600" b="1">
                <a:solidFill>
                  <a:srgbClr val="FFC000"/>
                </a:solidFill>
                <a:latin typeface="Courier"/>
                <a:ea typeface="Courier"/>
                <a:cs typeface="Courier"/>
                <a:sym typeface="Courier"/>
              </a:rPr>
              <a:t>x9</a:t>
            </a:r>
            <a:r>
              <a:rPr lang="en-US" sz="1600" b="1">
                <a:latin typeface="Courier"/>
                <a:ea typeface="Courier"/>
                <a:cs typeface="Courier"/>
                <a:sym typeface="Courier"/>
              </a:rPr>
              <a:t>, </a:t>
            </a:r>
            <a:r>
              <a:rPr lang="en-US" sz="1600" b="1">
                <a:solidFill>
                  <a:srgbClr val="D5C8CE"/>
                </a:solidFill>
                <a:latin typeface="Courier"/>
                <a:ea typeface="Courier"/>
                <a:cs typeface="Courier"/>
                <a:sym typeface="Courier"/>
              </a:rPr>
              <a:t>x8</a:t>
            </a:r>
            <a:r>
              <a:rPr lang="en-US" sz="1600" b="1">
                <a:latin typeface="Courier"/>
                <a:ea typeface="Courier"/>
                <a:cs typeface="Courier"/>
                <a:sym typeface="Courier"/>
              </a:rPr>
              <a:t>, x0 # </a:t>
            </a:r>
            <a:r>
              <a:rPr lang="en-US" sz="1600" b="1">
                <a:solidFill>
                  <a:srgbClr val="FFC000"/>
                </a:solidFill>
                <a:latin typeface="Courier"/>
                <a:ea typeface="Courier"/>
                <a:cs typeface="Courier"/>
                <a:sym typeface="Courier"/>
              </a:rPr>
              <a:t>x9</a:t>
            </a:r>
            <a:r>
              <a:rPr lang="en-US" sz="1600" b="1">
                <a:latin typeface="Courier"/>
                <a:ea typeface="Courier"/>
                <a:cs typeface="Courier"/>
                <a:sym typeface="Courier"/>
              </a:rPr>
              <a:t>=&amp;A[0]</a:t>
            </a:r>
            <a:endParaRPr/>
          </a:p>
          <a:p>
            <a:pPr marL="0" lvl="0" indent="0" algn="l" rtl="0">
              <a:spcBef>
                <a:spcPts val="625"/>
              </a:spcBef>
              <a:spcAft>
                <a:spcPts val="0"/>
              </a:spcAft>
              <a:buSzPts val="1520"/>
              <a:buNone/>
            </a:pPr>
            <a:r>
              <a:rPr lang="en-US" sz="1600" b="1">
                <a:latin typeface="Courier"/>
                <a:ea typeface="Courier"/>
                <a:cs typeface="Courier"/>
                <a:sym typeface="Courier"/>
              </a:rPr>
              <a:t>  add </a:t>
            </a:r>
            <a:r>
              <a:rPr lang="en-US" sz="1600" b="1">
                <a:solidFill>
                  <a:srgbClr val="D8E156"/>
                </a:solidFill>
                <a:latin typeface="Courier"/>
                <a:ea typeface="Courier"/>
                <a:cs typeface="Courier"/>
                <a:sym typeface="Courier"/>
              </a:rPr>
              <a:t>x10</a:t>
            </a:r>
            <a:r>
              <a:rPr lang="en-US" sz="1600" b="1">
                <a:latin typeface="Courier"/>
                <a:ea typeface="Courier"/>
                <a:cs typeface="Courier"/>
                <a:sym typeface="Courier"/>
              </a:rPr>
              <a:t>, x0, x0 # </a:t>
            </a:r>
            <a:r>
              <a:rPr lang="en-US" sz="1600" b="1">
                <a:solidFill>
                  <a:srgbClr val="D8E156"/>
                </a:solidFill>
                <a:latin typeface="Courier"/>
                <a:ea typeface="Courier"/>
                <a:cs typeface="Courier"/>
                <a:sym typeface="Courier"/>
              </a:rPr>
              <a:t>sum</a:t>
            </a:r>
            <a:r>
              <a:rPr lang="en-US" sz="1600" b="1">
                <a:latin typeface="Courier"/>
                <a:ea typeface="Courier"/>
                <a:cs typeface="Courier"/>
                <a:sym typeface="Courier"/>
              </a:rPr>
              <a:t>=0</a:t>
            </a:r>
            <a:endParaRPr/>
          </a:p>
          <a:p>
            <a:pPr marL="0" lvl="0" indent="0" algn="l" rtl="0">
              <a:spcBef>
                <a:spcPts val="625"/>
              </a:spcBef>
              <a:spcAft>
                <a:spcPts val="0"/>
              </a:spcAft>
              <a:buSzPts val="1520"/>
              <a:buNone/>
            </a:pPr>
            <a:r>
              <a:rPr lang="en-US" sz="1600" b="1">
                <a:latin typeface="Courier"/>
                <a:ea typeface="Courier"/>
                <a:cs typeface="Courier"/>
                <a:sym typeface="Courier"/>
              </a:rPr>
              <a:t>  add </a:t>
            </a:r>
            <a:r>
              <a:rPr lang="en-US" sz="1600" b="1">
                <a:solidFill>
                  <a:srgbClr val="FF0000"/>
                </a:solidFill>
                <a:latin typeface="Courier"/>
                <a:ea typeface="Courier"/>
                <a:cs typeface="Courier"/>
                <a:sym typeface="Courier"/>
              </a:rPr>
              <a:t>x11</a:t>
            </a:r>
            <a:r>
              <a:rPr lang="en-US" sz="1600" b="1">
                <a:latin typeface="Courier"/>
                <a:ea typeface="Courier"/>
                <a:cs typeface="Courier"/>
                <a:sym typeface="Courier"/>
              </a:rPr>
              <a:t>, x0, x0 #</a:t>
            </a:r>
            <a:r>
              <a:rPr lang="en-US" sz="1600" b="1">
                <a:solidFill>
                  <a:schemeClr val="dk1"/>
                </a:solidFill>
                <a:latin typeface="Courier"/>
                <a:ea typeface="Courier"/>
                <a:cs typeface="Courier"/>
                <a:sym typeface="Courier"/>
              </a:rPr>
              <a:t> </a:t>
            </a:r>
            <a:r>
              <a:rPr lang="en-US" sz="1600" b="1">
                <a:solidFill>
                  <a:srgbClr val="FF0000"/>
                </a:solidFill>
                <a:latin typeface="Courier"/>
                <a:ea typeface="Courier"/>
                <a:cs typeface="Courier"/>
                <a:sym typeface="Courier"/>
              </a:rPr>
              <a:t>i</a:t>
            </a:r>
            <a:r>
              <a:rPr lang="en-US" sz="1600" b="1">
                <a:solidFill>
                  <a:schemeClr val="dk1"/>
                </a:solidFill>
                <a:latin typeface="Courier"/>
                <a:ea typeface="Courier"/>
                <a:cs typeface="Courier"/>
                <a:sym typeface="Courier"/>
              </a:rPr>
              <a:t> </a:t>
            </a:r>
            <a:r>
              <a:rPr lang="en-US" sz="1600" b="1">
                <a:latin typeface="Courier"/>
                <a:ea typeface="Courier"/>
                <a:cs typeface="Courier"/>
                <a:sym typeface="Courier"/>
              </a:rPr>
              <a:t>= 0</a:t>
            </a:r>
            <a:endParaRPr sz="1600" b="1">
              <a:solidFill>
                <a:schemeClr val="dk1"/>
              </a:solidFill>
              <a:latin typeface="Courier"/>
              <a:ea typeface="Courier"/>
              <a:cs typeface="Courier"/>
              <a:sym typeface="Courier"/>
            </a:endParaRPr>
          </a:p>
          <a:p>
            <a:pPr marL="0" lvl="0" indent="0" algn="l" rtl="0">
              <a:spcBef>
                <a:spcPts val="625"/>
              </a:spcBef>
              <a:spcAft>
                <a:spcPts val="0"/>
              </a:spcAft>
              <a:buSzPts val="1520"/>
              <a:buNone/>
            </a:pPr>
            <a:r>
              <a:rPr lang="en-US" sz="1600" b="1">
                <a:latin typeface="Courier"/>
                <a:ea typeface="Courier"/>
                <a:cs typeface="Courier"/>
                <a:sym typeface="Courier"/>
              </a:rPr>
              <a:t>  addi </a:t>
            </a:r>
            <a:r>
              <a:rPr lang="en-US" sz="1600" b="1">
                <a:solidFill>
                  <a:srgbClr val="33F2E4"/>
                </a:solidFill>
                <a:latin typeface="Courier"/>
                <a:ea typeface="Courier"/>
                <a:cs typeface="Courier"/>
                <a:sym typeface="Courier"/>
              </a:rPr>
              <a:t>x13</a:t>
            </a:r>
            <a:r>
              <a:rPr lang="en-US" sz="1600" b="1">
                <a:latin typeface="Courier"/>
                <a:ea typeface="Courier"/>
                <a:cs typeface="Courier"/>
                <a:sym typeface="Courier"/>
              </a:rPr>
              <a:t>,x0, 20 #</a:t>
            </a:r>
            <a:r>
              <a:rPr lang="en-US" sz="1600" b="1">
                <a:solidFill>
                  <a:schemeClr val="dk1"/>
                </a:solidFill>
                <a:latin typeface="Courier"/>
                <a:ea typeface="Courier"/>
                <a:cs typeface="Courier"/>
                <a:sym typeface="Courier"/>
              </a:rPr>
              <a:t> </a:t>
            </a:r>
            <a:r>
              <a:rPr lang="en-US" sz="1600" b="1">
                <a:solidFill>
                  <a:srgbClr val="33F2E4"/>
                </a:solidFill>
                <a:latin typeface="Courier"/>
                <a:ea typeface="Courier"/>
                <a:cs typeface="Courier"/>
                <a:sym typeface="Courier"/>
              </a:rPr>
              <a:t>x13</a:t>
            </a:r>
            <a:r>
              <a:rPr lang="en-US" sz="1600" b="1">
                <a:solidFill>
                  <a:schemeClr val="dk1"/>
                </a:solidFill>
                <a:latin typeface="Courier"/>
                <a:ea typeface="Courier"/>
                <a:cs typeface="Courier"/>
                <a:sym typeface="Courier"/>
              </a:rPr>
              <a:t> </a:t>
            </a:r>
            <a:r>
              <a:rPr lang="en-US" sz="1600" b="1">
                <a:latin typeface="Courier"/>
                <a:ea typeface="Courier"/>
                <a:cs typeface="Courier"/>
                <a:sym typeface="Courier"/>
              </a:rPr>
              <a:t>= 20</a:t>
            </a:r>
            <a:endParaRPr sz="1600" b="1">
              <a:solidFill>
                <a:schemeClr val="dk1"/>
              </a:solidFill>
              <a:latin typeface="Courier"/>
              <a:ea typeface="Courier"/>
              <a:cs typeface="Courier"/>
              <a:sym typeface="Courier"/>
            </a:endParaRPr>
          </a:p>
          <a:p>
            <a:pPr marL="0" lvl="0" indent="0" algn="l" rtl="0">
              <a:spcBef>
                <a:spcPts val="625"/>
              </a:spcBef>
              <a:spcAft>
                <a:spcPts val="0"/>
              </a:spcAft>
              <a:buSzPts val="1520"/>
              <a:buNone/>
            </a:pPr>
            <a:r>
              <a:rPr lang="en-US" sz="1600" b="1">
                <a:solidFill>
                  <a:srgbClr val="C00000"/>
                </a:solidFill>
                <a:latin typeface="Courier"/>
                <a:ea typeface="Courier"/>
                <a:cs typeface="Courier"/>
                <a:sym typeface="Courier"/>
              </a:rPr>
              <a:t>Loop</a:t>
            </a:r>
            <a:r>
              <a:rPr lang="en-US" sz="1600" b="1">
                <a:latin typeface="Courier"/>
                <a:ea typeface="Courier"/>
                <a:cs typeface="Courier"/>
                <a:sym typeface="Courier"/>
              </a:rPr>
              <a:t>:</a:t>
            </a:r>
            <a:endParaRPr/>
          </a:p>
          <a:p>
            <a:pPr marL="0" lvl="0" indent="0" algn="l" rtl="0">
              <a:spcBef>
                <a:spcPts val="625"/>
              </a:spcBef>
              <a:spcAft>
                <a:spcPts val="0"/>
              </a:spcAft>
              <a:buSzPts val="1520"/>
              <a:buNone/>
            </a:pPr>
            <a:r>
              <a:rPr lang="en-US" sz="1600" b="1">
                <a:latin typeface="Courier"/>
                <a:ea typeface="Courier"/>
                <a:cs typeface="Courier"/>
                <a:sym typeface="Courier"/>
              </a:rPr>
              <a:t>  bge </a:t>
            </a:r>
            <a:r>
              <a:rPr lang="en-US" sz="1600" b="1">
                <a:solidFill>
                  <a:srgbClr val="FF0000"/>
                </a:solidFill>
                <a:latin typeface="Courier"/>
                <a:ea typeface="Courier"/>
                <a:cs typeface="Courier"/>
                <a:sym typeface="Courier"/>
              </a:rPr>
              <a:t>x11</a:t>
            </a:r>
            <a:r>
              <a:rPr lang="en-US" sz="1600" b="1">
                <a:latin typeface="Courier"/>
                <a:ea typeface="Courier"/>
                <a:cs typeface="Courier"/>
                <a:sym typeface="Courier"/>
              </a:rPr>
              <a:t>,</a:t>
            </a:r>
            <a:r>
              <a:rPr lang="en-US" sz="1600" b="1">
                <a:solidFill>
                  <a:srgbClr val="33F2E4"/>
                </a:solidFill>
                <a:latin typeface="Courier"/>
                <a:ea typeface="Courier"/>
                <a:cs typeface="Courier"/>
                <a:sym typeface="Courier"/>
              </a:rPr>
              <a:t>x13</a:t>
            </a:r>
            <a:r>
              <a:rPr lang="en-US" sz="1600" b="1">
                <a:latin typeface="Courier"/>
                <a:ea typeface="Courier"/>
                <a:cs typeface="Courier"/>
                <a:sym typeface="Courier"/>
              </a:rPr>
              <a:t>,Done</a:t>
            </a:r>
            <a:endParaRPr/>
          </a:p>
          <a:p>
            <a:pPr marL="0" lvl="0" indent="0" algn="l" rtl="0">
              <a:spcBef>
                <a:spcPts val="625"/>
              </a:spcBef>
              <a:spcAft>
                <a:spcPts val="0"/>
              </a:spcAft>
              <a:buSzPts val="1520"/>
              <a:buNone/>
            </a:pPr>
            <a:r>
              <a:rPr lang="en-US" sz="1600" b="1">
                <a:latin typeface="Courier"/>
                <a:ea typeface="Courier"/>
                <a:cs typeface="Courier"/>
                <a:sym typeface="Courier"/>
              </a:rPr>
              <a:t>  lw </a:t>
            </a:r>
            <a:r>
              <a:rPr lang="en-US" sz="1600" b="1">
                <a:solidFill>
                  <a:srgbClr val="00B0F0"/>
                </a:solidFill>
                <a:latin typeface="Courier"/>
                <a:ea typeface="Courier"/>
                <a:cs typeface="Courier"/>
                <a:sym typeface="Courier"/>
              </a:rPr>
              <a:t>x12</a:t>
            </a:r>
            <a:r>
              <a:rPr lang="en-US" sz="1600" b="1">
                <a:latin typeface="Courier"/>
                <a:ea typeface="Courier"/>
                <a:cs typeface="Courier"/>
                <a:sym typeface="Courier"/>
              </a:rPr>
              <a:t>, 0(</a:t>
            </a:r>
            <a:r>
              <a:rPr lang="en-US" sz="1600" b="1">
                <a:solidFill>
                  <a:srgbClr val="FFC000"/>
                </a:solidFill>
                <a:latin typeface="Courier"/>
                <a:ea typeface="Courier"/>
                <a:cs typeface="Courier"/>
                <a:sym typeface="Courier"/>
              </a:rPr>
              <a:t>x9</a:t>
            </a:r>
            <a:r>
              <a:rPr lang="en-US" sz="1600" b="1">
                <a:latin typeface="Courier"/>
                <a:ea typeface="Courier"/>
                <a:cs typeface="Courier"/>
                <a:sym typeface="Courier"/>
              </a:rPr>
              <a:t>)   # </a:t>
            </a:r>
            <a:r>
              <a:rPr lang="en-US" sz="1600" b="1">
                <a:solidFill>
                  <a:srgbClr val="00B0F0"/>
                </a:solidFill>
                <a:latin typeface="Courier"/>
                <a:ea typeface="Courier"/>
                <a:cs typeface="Courier"/>
                <a:sym typeface="Courier"/>
              </a:rPr>
              <a:t>x12</a:t>
            </a:r>
            <a:r>
              <a:rPr lang="en-US" sz="1600" b="1">
                <a:latin typeface="Courier"/>
                <a:ea typeface="Courier"/>
                <a:cs typeface="Courier"/>
                <a:sym typeface="Courier"/>
              </a:rPr>
              <a:t>=A[i]</a:t>
            </a:r>
            <a:endParaRPr/>
          </a:p>
          <a:p>
            <a:pPr marL="0" lvl="0" indent="0" algn="l" rtl="0">
              <a:spcBef>
                <a:spcPts val="625"/>
              </a:spcBef>
              <a:spcAft>
                <a:spcPts val="0"/>
              </a:spcAft>
              <a:buSzPts val="1520"/>
              <a:buNone/>
            </a:pPr>
            <a:r>
              <a:rPr lang="en-US" sz="1600" b="1">
                <a:latin typeface="Courier"/>
                <a:ea typeface="Courier"/>
                <a:cs typeface="Courier"/>
                <a:sym typeface="Courier"/>
              </a:rPr>
              <a:t>  add </a:t>
            </a:r>
            <a:r>
              <a:rPr lang="en-US" sz="1600" b="1">
                <a:solidFill>
                  <a:srgbClr val="D8E156"/>
                </a:solidFill>
                <a:latin typeface="Courier"/>
                <a:ea typeface="Courier"/>
                <a:cs typeface="Courier"/>
                <a:sym typeface="Courier"/>
              </a:rPr>
              <a:t>x10</a:t>
            </a:r>
            <a:r>
              <a:rPr lang="en-US" sz="1600" b="1">
                <a:latin typeface="Courier"/>
                <a:ea typeface="Courier"/>
                <a:cs typeface="Courier"/>
                <a:sym typeface="Courier"/>
              </a:rPr>
              <a:t>,</a:t>
            </a:r>
            <a:r>
              <a:rPr lang="en-US" sz="1600" b="1">
                <a:solidFill>
                  <a:srgbClr val="D8E156"/>
                </a:solidFill>
                <a:latin typeface="Courier"/>
                <a:ea typeface="Courier"/>
                <a:cs typeface="Courier"/>
                <a:sym typeface="Courier"/>
              </a:rPr>
              <a:t>x10</a:t>
            </a:r>
            <a:r>
              <a:rPr lang="en-US" sz="1600" b="1">
                <a:latin typeface="Courier"/>
                <a:ea typeface="Courier"/>
                <a:cs typeface="Courier"/>
                <a:sym typeface="Courier"/>
              </a:rPr>
              <a:t>,</a:t>
            </a:r>
            <a:r>
              <a:rPr lang="en-US" sz="1600" b="1">
                <a:solidFill>
                  <a:srgbClr val="00B0F0"/>
                </a:solidFill>
                <a:latin typeface="Courier"/>
                <a:ea typeface="Courier"/>
                <a:cs typeface="Courier"/>
                <a:sym typeface="Courier"/>
              </a:rPr>
              <a:t>x12</a:t>
            </a:r>
            <a:r>
              <a:rPr lang="en-US" sz="1600" b="1">
                <a:latin typeface="Courier"/>
                <a:ea typeface="Courier"/>
                <a:cs typeface="Courier"/>
                <a:sym typeface="Courier"/>
              </a:rPr>
              <a:t> # </a:t>
            </a:r>
            <a:r>
              <a:rPr lang="en-US" sz="1600" b="1">
                <a:solidFill>
                  <a:srgbClr val="D8E156"/>
                </a:solidFill>
                <a:latin typeface="Courier"/>
                <a:ea typeface="Courier"/>
                <a:cs typeface="Courier"/>
                <a:sym typeface="Courier"/>
              </a:rPr>
              <a:t>sum</a:t>
            </a:r>
            <a:r>
              <a:rPr lang="en-US" sz="1600" b="1">
                <a:latin typeface="Courier"/>
                <a:ea typeface="Courier"/>
                <a:cs typeface="Courier"/>
                <a:sym typeface="Courier"/>
              </a:rPr>
              <a:t>+=</a:t>
            </a:r>
            <a:r>
              <a:rPr lang="en-US" sz="1600" b="1">
                <a:solidFill>
                  <a:srgbClr val="00B0F0"/>
                </a:solidFill>
                <a:latin typeface="Courier"/>
                <a:ea typeface="Courier"/>
                <a:cs typeface="Courier"/>
                <a:sym typeface="Courier"/>
              </a:rPr>
              <a:t>x12</a:t>
            </a:r>
            <a:endParaRPr/>
          </a:p>
          <a:p>
            <a:pPr marL="0" lvl="0" indent="0" algn="l" rtl="0">
              <a:spcBef>
                <a:spcPts val="625"/>
              </a:spcBef>
              <a:spcAft>
                <a:spcPts val="0"/>
              </a:spcAft>
              <a:buSzPts val="1520"/>
              <a:buNone/>
            </a:pPr>
            <a:r>
              <a:rPr lang="en-US" sz="1600" b="1">
                <a:latin typeface="Courier"/>
                <a:ea typeface="Courier"/>
                <a:cs typeface="Courier"/>
                <a:sym typeface="Courier"/>
              </a:rPr>
              <a:t>  addi </a:t>
            </a:r>
            <a:r>
              <a:rPr lang="en-US" sz="1600" b="1">
                <a:solidFill>
                  <a:srgbClr val="FFC000"/>
                </a:solidFill>
                <a:latin typeface="Courier"/>
                <a:ea typeface="Courier"/>
                <a:cs typeface="Courier"/>
                <a:sym typeface="Courier"/>
              </a:rPr>
              <a:t>x9</a:t>
            </a:r>
            <a:r>
              <a:rPr lang="en-US" sz="1600" b="1">
                <a:latin typeface="Courier"/>
                <a:ea typeface="Courier"/>
                <a:cs typeface="Courier"/>
                <a:sym typeface="Courier"/>
              </a:rPr>
              <a:t>,</a:t>
            </a:r>
            <a:r>
              <a:rPr lang="en-US" sz="1600" b="1">
                <a:solidFill>
                  <a:srgbClr val="FFC000"/>
                </a:solidFill>
                <a:latin typeface="Courier"/>
                <a:ea typeface="Courier"/>
                <a:cs typeface="Courier"/>
                <a:sym typeface="Courier"/>
              </a:rPr>
              <a:t> x9</a:t>
            </a:r>
            <a:r>
              <a:rPr lang="en-US" sz="1600" b="1">
                <a:latin typeface="Courier"/>
                <a:ea typeface="Courier"/>
                <a:cs typeface="Courier"/>
                <a:sym typeface="Courier"/>
              </a:rPr>
              <a:t>,4   # &amp;A[i+1]</a:t>
            </a:r>
            <a:endParaRPr/>
          </a:p>
          <a:p>
            <a:pPr marL="0" lvl="0" indent="0" algn="l" rtl="0">
              <a:spcBef>
                <a:spcPts val="625"/>
              </a:spcBef>
              <a:spcAft>
                <a:spcPts val="0"/>
              </a:spcAft>
              <a:buSzPts val="1520"/>
              <a:buNone/>
            </a:pPr>
            <a:r>
              <a:rPr lang="en-US" sz="1600" b="1">
                <a:latin typeface="Courier"/>
                <a:ea typeface="Courier"/>
                <a:cs typeface="Courier"/>
                <a:sym typeface="Courier"/>
              </a:rPr>
              <a:t>  addi </a:t>
            </a:r>
            <a:r>
              <a:rPr lang="en-US" sz="1600" b="1">
                <a:solidFill>
                  <a:srgbClr val="FF0000"/>
                </a:solidFill>
                <a:latin typeface="Courier"/>
                <a:ea typeface="Courier"/>
                <a:cs typeface="Courier"/>
                <a:sym typeface="Courier"/>
              </a:rPr>
              <a:t>x11</a:t>
            </a:r>
            <a:r>
              <a:rPr lang="en-US" sz="1600" b="1">
                <a:latin typeface="Courier"/>
                <a:ea typeface="Courier"/>
                <a:cs typeface="Courier"/>
                <a:sym typeface="Courier"/>
              </a:rPr>
              <a:t>,</a:t>
            </a:r>
            <a:r>
              <a:rPr lang="en-US" sz="1600" b="1">
                <a:solidFill>
                  <a:srgbClr val="FF0000"/>
                </a:solidFill>
                <a:latin typeface="Courier"/>
                <a:ea typeface="Courier"/>
                <a:cs typeface="Courier"/>
                <a:sym typeface="Courier"/>
              </a:rPr>
              <a:t>x11</a:t>
            </a:r>
            <a:r>
              <a:rPr lang="en-US" sz="1600" b="1">
                <a:latin typeface="Courier"/>
                <a:ea typeface="Courier"/>
                <a:cs typeface="Courier"/>
                <a:sym typeface="Courier"/>
              </a:rPr>
              <a:t>,1  #</a:t>
            </a:r>
            <a:r>
              <a:rPr lang="en-US" sz="1600" b="1">
                <a:solidFill>
                  <a:schemeClr val="dk1"/>
                </a:solidFill>
                <a:latin typeface="Courier"/>
                <a:ea typeface="Courier"/>
                <a:cs typeface="Courier"/>
                <a:sym typeface="Courier"/>
              </a:rPr>
              <a:t> </a:t>
            </a:r>
            <a:r>
              <a:rPr lang="en-US" sz="1600" b="1">
                <a:solidFill>
                  <a:srgbClr val="FF0000"/>
                </a:solidFill>
                <a:latin typeface="Courier"/>
                <a:ea typeface="Courier"/>
                <a:cs typeface="Courier"/>
                <a:sym typeface="Courier"/>
              </a:rPr>
              <a:t>i</a:t>
            </a:r>
            <a:r>
              <a:rPr lang="en-US" sz="1600" b="1">
                <a:latin typeface="Courier"/>
                <a:ea typeface="Courier"/>
                <a:cs typeface="Courier"/>
                <a:sym typeface="Courier"/>
              </a:rPr>
              <a:t>++</a:t>
            </a:r>
            <a:endParaRPr/>
          </a:p>
          <a:p>
            <a:pPr marL="0" lvl="0" indent="0" algn="l" rtl="0">
              <a:spcBef>
                <a:spcPts val="625"/>
              </a:spcBef>
              <a:spcAft>
                <a:spcPts val="0"/>
              </a:spcAft>
              <a:buSzPts val="1520"/>
              <a:buNone/>
            </a:pPr>
            <a:r>
              <a:rPr lang="en-US" sz="1600" b="1">
                <a:latin typeface="Courier"/>
                <a:ea typeface="Courier"/>
                <a:cs typeface="Courier"/>
                <a:sym typeface="Courier"/>
              </a:rPr>
              <a:t>  j </a:t>
            </a:r>
            <a:r>
              <a:rPr lang="en-US" sz="1600" b="1">
                <a:solidFill>
                  <a:srgbClr val="C00000"/>
                </a:solidFill>
                <a:latin typeface="Courier"/>
                <a:ea typeface="Courier"/>
                <a:cs typeface="Courier"/>
                <a:sym typeface="Courier"/>
              </a:rPr>
              <a:t>Loop</a:t>
            </a:r>
            <a:endParaRPr/>
          </a:p>
          <a:p>
            <a:pPr marL="0" lvl="0" indent="0" algn="l" rtl="0">
              <a:spcBef>
                <a:spcPts val="625"/>
              </a:spcBef>
              <a:spcAft>
                <a:spcPts val="0"/>
              </a:spcAft>
              <a:buSzPts val="1520"/>
              <a:buNone/>
            </a:pPr>
            <a:r>
              <a:rPr lang="en-US" sz="1600" b="1">
                <a:latin typeface="Courier"/>
                <a:ea typeface="Courier"/>
                <a:cs typeface="Courier"/>
                <a:sym typeface="Courier"/>
              </a:rPr>
              <a:t>Done:  </a:t>
            </a:r>
            <a:endParaRPr/>
          </a:p>
          <a:p>
            <a:pPr marL="0" lvl="0" indent="0" algn="l" rtl="0">
              <a:spcBef>
                <a:spcPts val="625"/>
              </a:spcBef>
              <a:spcAft>
                <a:spcPts val="0"/>
              </a:spcAft>
              <a:buSzPts val="1520"/>
              <a:buNone/>
            </a:pPr>
            <a:endParaRPr sz="1600" b="1">
              <a:solidFill>
                <a:schemeClr val="dk1"/>
              </a:solidFill>
              <a:latin typeface="Courier"/>
              <a:ea typeface="Courier"/>
              <a:cs typeface="Courier"/>
              <a:sym typeface="Courier"/>
            </a:endParaRPr>
          </a:p>
        </p:txBody>
      </p:sp>
      <p:sp>
        <p:nvSpPr>
          <p:cNvPr id="234" name="Google Shape;234;p13"/>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rmAutofit fontScale="90000"/>
          </a:bodyPr>
          <a:lstStyle/>
          <a:p>
            <a:pPr marL="0" lvl="0" indent="0" algn="l" rtl="0">
              <a:spcBef>
                <a:spcPts val="0"/>
              </a:spcBef>
              <a:spcAft>
                <a:spcPts val="0"/>
              </a:spcAft>
              <a:buNone/>
            </a:pPr>
            <a:r>
              <a:rPr lang="en-US"/>
              <a:t>C Loop Mapped to RISC-V Assembly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4"/>
          <p:cNvSpPr txBox="1">
            <a:spLocks noGrp="1"/>
          </p:cNvSpPr>
          <p:nvPr>
            <p:ph type="subTitle" idx="1"/>
          </p:nvPr>
        </p:nvSpPr>
        <p:spPr>
          <a:xfrm>
            <a:off x="2743200" y="2125980"/>
            <a:ext cx="5943600" cy="1131570"/>
          </a:xfrm>
          <a:prstGeom prst="rect">
            <a:avLst/>
          </a:prstGeom>
          <a:noFill/>
          <a:ln>
            <a:noFill/>
          </a:ln>
        </p:spPr>
        <p:txBody>
          <a:bodyPr spcFirstLastPara="1" wrap="square" lIns="143675" tIns="65300" rIns="130600" bIns="65300" anchor="ctr" anchorCtr="0">
            <a:noAutofit/>
          </a:bodyPr>
          <a:lstStyle/>
          <a:p>
            <a:pPr marL="0" lvl="0" indent="0" algn="ctr" rtl="0">
              <a:spcBef>
                <a:spcPts val="0"/>
              </a:spcBef>
              <a:spcAft>
                <a:spcPts val="0"/>
              </a:spcAft>
              <a:buSzPts val="5985"/>
              <a:buNone/>
            </a:pPr>
            <a:r>
              <a:rPr lang="en-US"/>
              <a:t>Logical Instructions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5"/>
          <p:cNvSpPr txBox="1">
            <a:spLocks noGrp="1"/>
          </p:cNvSpPr>
          <p:nvPr>
            <p:ph type="body" idx="1"/>
          </p:nvPr>
        </p:nvSpPr>
        <p:spPr>
          <a:xfrm>
            <a:off x="838200" y="696095"/>
            <a:ext cx="4400550" cy="4026255"/>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660"/>
              <a:buChar char="▪"/>
            </a:pPr>
            <a:r>
              <a:rPr lang="en-US" sz="2800"/>
              <a:t>Add/sub</a:t>
            </a:r>
            <a:endParaRPr/>
          </a:p>
          <a:p>
            <a:pPr marL="357188" lvl="1" indent="0" algn="l" rtl="0">
              <a:lnSpc>
                <a:spcPct val="75000"/>
              </a:lnSpc>
              <a:spcBef>
                <a:spcPts val="320"/>
              </a:spcBef>
              <a:spcAft>
                <a:spcPts val="0"/>
              </a:spcAft>
              <a:buClr>
                <a:srgbClr val="FFC000"/>
              </a:buClr>
              <a:buSzPts val="1440"/>
              <a:buNone/>
            </a:pPr>
            <a:r>
              <a:rPr lang="en-US" sz="1600" b="1">
                <a:solidFill>
                  <a:srgbClr val="FFC000"/>
                </a:solidFill>
                <a:latin typeface="Courier"/>
                <a:ea typeface="Courier"/>
                <a:cs typeface="Courier"/>
                <a:sym typeface="Courier"/>
              </a:rPr>
              <a:t>add rd, rs1, rs2</a:t>
            </a:r>
            <a:endParaRPr/>
          </a:p>
          <a:p>
            <a:pPr marL="357188" lvl="1" indent="0" algn="l" rtl="0">
              <a:lnSpc>
                <a:spcPct val="75000"/>
              </a:lnSpc>
              <a:spcBef>
                <a:spcPts val="320"/>
              </a:spcBef>
              <a:spcAft>
                <a:spcPts val="0"/>
              </a:spcAft>
              <a:buClr>
                <a:srgbClr val="FFC000"/>
              </a:buClr>
              <a:buSzPts val="1440"/>
              <a:buNone/>
            </a:pPr>
            <a:r>
              <a:rPr lang="en-US" sz="1600" b="1">
                <a:solidFill>
                  <a:srgbClr val="FFC000"/>
                </a:solidFill>
                <a:latin typeface="Courier"/>
                <a:ea typeface="Courier"/>
                <a:cs typeface="Courier"/>
                <a:sym typeface="Courier"/>
              </a:rPr>
              <a:t>sub rd, rs1, rs2</a:t>
            </a:r>
            <a:endParaRPr/>
          </a:p>
          <a:p>
            <a:pPr marL="367091" lvl="0" indent="-306146" algn="l" rtl="0">
              <a:spcBef>
                <a:spcPts val="625"/>
              </a:spcBef>
              <a:spcAft>
                <a:spcPts val="0"/>
              </a:spcAft>
              <a:buSzPts val="2660"/>
              <a:buChar char="▪"/>
            </a:pPr>
            <a:r>
              <a:rPr lang="en-US" sz="2800"/>
              <a:t>Add immediate</a:t>
            </a:r>
            <a:endParaRPr/>
          </a:p>
          <a:p>
            <a:pPr marL="357188" lvl="1" indent="0" algn="l" rtl="0">
              <a:lnSpc>
                <a:spcPct val="75000"/>
              </a:lnSpc>
              <a:spcBef>
                <a:spcPts val="320"/>
              </a:spcBef>
              <a:spcAft>
                <a:spcPts val="0"/>
              </a:spcAft>
              <a:buClr>
                <a:srgbClr val="FFC000"/>
              </a:buClr>
              <a:buSzPts val="1440"/>
              <a:buNone/>
            </a:pPr>
            <a:r>
              <a:rPr lang="en-US" sz="1600" b="1">
                <a:solidFill>
                  <a:srgbClr val="FFC000"/>
                </a:solidFill>
                <a:latin typeface="Courier"/>
                <a:ea typeface="Courier"/>
                <a:cs typeface="Courier"/>
                <a:sym typeface="Courier"/>
              </a:rPr>
              <a:t>addi rd, rs1, imm</a:t>
            </a:r>
            <a:r>
              <a:rPr lang="en-US" sz="1600" b="1">
                <a:latin typeface="Courier"/>
                <a:ea typeface="Courier"/>
                <a:cs typeface="Courier"/>
                <a:sym typeface="Courier"/>
              </a:rPr>
              <a:t> </a:t>
            </a:r>
            <a:endParaRPr/>
          </a:p>
          <a:p>
            <a:pPr marL="367091" lvl="0" indent="-306146" algn="l" rtl="0">
              <a:spcBef>
                <a:spcPts val="625"/>
              </a:spcBef>
              <a:spcAft>
                <a:spcPts val="0"/>
              </a:spcAft>
              <a:buSzPts val="2660"/>
              <a:buChar char="▪"/>
            </a:pPr>
            <a:r>
              <a:rPr lang="en-US" sz="2800"/>
              <a:t>Load/store</a:t>
            </a:r>
            <a:endParaRPr/>
          </a:p>
          <a:p>
            <a:pPr marL="357188" lvl="1" indent="0" algn="l" rtl="0">
              <a:lnSpc>
                <a:spcPct val="75000"/>
              </a:lnSpc>
              <a:spcBef>
                <a:spcPts val="320"/>
              </a:spcBef>
              <a:spcAft>
                <a:spcPts val="0"/>
              </a:spcAft>
              <a:buClr>
                <a:srgbClr val="FFC000"/>
              </a:buClr>
              <a:buSzPts val="1440"/>
              <a:buNone/>
            </a:pPr>
            <a:r>
              <a:rPr lang="en-US" sz="1600" b="1">
                <a:solidFill>
                  <a:srgbClr val="FFC000"/>
                </a:solidFill>
                <a:latin typeface="Courier"/>
                <a:ea typeface="Courier"/>
                <a:cs typeface="Courier"/>
                <a:sym typeface="Courier"/>
              </a:rPr>
              <a:t>lw  rd,  rs1, imm</a:t>
            </a:r>
            <a:r>
              <a:rPr lang="en-US" sz="1600" b="1">
                <a:latin typeface="Courier"/>
                <a:ea typeface="Courier"/>
                <a:cs typeface="Courier"/>
                <a:sym typeface="Courier"/>
              </a:rPr>
              <a:t> </a:t>
            </a:r>
            <a:endParaRPr/>
          </a:p>
          <a:p>
            <a:pPr marL="357188" lvl="1" indent="0" algn="l" rtl="0">
              <a:lnSpc>
                <a:spcPct val="75000"/>
              </a:lnSpc>
              <a:spcBef>
                <a:spcPts val="320"/>
              </a:spcBef>
              <a:spcAft>
                <a:spcPts val="0"/>
              </a:spcAft>
              <a:buClr>
                <a:srgbClr val="FFC000"/>
              </a:buClr>
              <a:buSzPts val="1440"/>
              <a:buNone/>
            </a:pPr>
            <a:r>
              <a:rPr lang="en-US" sz="1600" b="1">
                <a:solidFill>
                  <a:srgbClr val="FFC000"/>
                </a:solidFill>
                <a:latin typeface="Courier"/>
                <a:ea typeface="Courier"/>
                <a:cs typeface="Courier"/>
                <a:sym typeface="Courier"/>
              </a:rPr>
              <a:t>lb  rd,  rs1, imm</a:t>
            </a:r>
            <a:endParaRPr sz="1600" b="1">
              <a:solidFill>
                <a:srgbClr val="FFC000"/>
              </a:solidFill>
              <a:latin typeface="Courier"/>
              <a:ea typeface="Courier"/>
              <a:cs typeface="Courier"/>
              <a:sym typeface="Courier"/>
            </a:endParaRPr>
          </a:p>
          <a:p>
            <a:pPr marL="357188" lvl="1" indent="0" algn="l" rtl="0">
              <a:lnSpc>
                <a:spcPct val="75000"/>
              </a:lnSpc>
              <a:spcBef>
                <a:spcPts val="320"/>
              </a:spcBef>
              <a:spcAft>
                <a:spcPts val="0"/>
              </a:spcAft>
              <a:buClr>
                <a:srgbClr val="FFC000"/>
              </a:buClr>
              <a:buSzPts val="1440"/>
              <a:buNone/>
            </a:pPr>
            <a:r>
              <a:rPr lang="en-US" sz="1600" b="1">
                <a:solidFill>
                  <a:srgbClr val="FFC000"/>
                </a:solidFill>
                <a:latin typeface="Courier"/>
                <a:ea typeface="Courier"/>
                <a:cs typeface="Courier"/>
                <a:sym typeface="Courier"/>
              </a:rPr>
              <a:t>lbu rd,  rs1, imm</a:t>
            </a:r>
            <a:endParaRPr sz="1600" b="1">
              <a:solidFill>
                <a:srgbClr val="FFC000"/>
              </a:solidFill>
              <a:latin typeface="Courier"/>
              <a:ea typeface="Courier"/>
              <a:cs typeface="Courier"/>
              <a:sym typeface="Courier"/>
            </a:endParaRPr>
          </a:p>
          <a:p>
            <a:pPr marL="357188" lvl="1" indent="0" algn="l" rtl="0">
              <a:lnSpc>
                <a:spcPct val="75000"/>
              </a:lnSpc>
              <a:spcBef>
                <a:spcPts val="320"/>
              </a:spcBef>
              <a:spcAft>
                <a:spcPts val="0"/>
              </a:spcAft>
              <a:buClr>
                <a:srgbClr val="FFC000"/>
              </a:buClr>
              <a:buSzPts val="1440"/>
              <a:buNone/>
            </a:pPr>
            <a:r>
              <a:rPr lang="en-US" sz="1600" b="1">
                <a:solidFill>
                  <a:srgbClr val="FFC000"/>
                </a:solidFill>
                <a:latin typeface="Courier"/>
                <a:ea typeface="Courier"/>
                <a:cs typeface="Courier"/>
                <a:sym typeface="Courier"/>
              </a:rPr>
              <a:t>sw  rs1, rs2, imm</a:t>
            </a:r>
            <a:endParaRPr sz="1600" b="1">
              <a:solidFill>
                <a:srgbClr val="FFC000"/>
              </a:solidFill>
              <a:latin typeface="Courier"/>
              <a:ea typeface="Courier"/>
              <a:cs typeface="Courier"/>
              <a:sym typeface="Courier"/>
            </a:endParaRPr>
          </a:p>
          <a:p>
            <a:pPr marL="357188" lvl="1" indent="0" algn="l" rtl="0">
              <a:lnSpc>
                <a:spcPct val="75000"/>
              </a:lnSpc>
              <a:spcBef>
                <a:spcPts val="320"/>
              </a:spcBef>
              <a:spcAft>
                <a:spcPts val="0"/>
              </a:spcAft>
              <a:buClr>
                <a:srgbClr val="FFC000"/>
              </a:buClr>
              <a:buSzPts val="1440"/>
              <a:buNone/>
            </a:pPr>
            <a:r>
              <a:rPr lang="en-US" sz="1600" b="1">
                <a:solidFill>
                  <a:srgbClr val="FFC000"/>
                </a:solidFill>
                <a:latin typeface="Courier"/>
                <a:ea typeface="Courier"/>
                <a:cs typeface="Courier"/>
                <a:sym typeface="Courier"/>
              </a:rPr>
              <a:t>sb  rs1, rs2, imm</a:t>
            </a:r>
            <a:endParaRPr sz="2400" b="1">
              <a:latin typeface="Courier"/>
              <a:ea typeface="Courier"/>
              <a:cs typeface="Courier"/>
              <a:sym typeface="Courier"/>
            </a:endParaRPr>
          </a:p>
          <a:p>
            <a:pPr marL="357188" lvl="1" indent="0" algn="l" rtl="0">
              <a:lnSpc>
                <a:spcPct val="75000"/>
              </a:lnSpc>
              <a:spcBef>
                <a:spcPts val="480"/>
              </a:spcBef>
              <a:spcAft>
                <a:spcPts val="0"/>
              </a:spcAft>
              <a:buClr>
                <a:srgbClr val="FFC000"/>
              </a:buClr>
              <a:buSzPts val="2160"/>
              <a:buNone/>
            </a:pPr>
            <a:r>
              <a:rPr lang="en-US" sz="2400" b="1">
                <a:solidFill>
                  <a:srgbClr val="FFC000"/>
                </a:solidFill>
                <a:latin typeface="Courier"/>
                <a:ea typeface="Courier"/>
                <a:cs typeface="Courier"/>
                <a:sym typeface="Courier"/>
              </a:rPr>
              <a:t>	</a:t>
            </a:r>
            <a:endParaRPr sz="2400" b="1">
              <a:latin typeface="Courier"/>
              <a:ea typeface="Courier"/>
              <a:cs typeface="Courier"/>
              <a:sym typeface="Courier"/>
            </a:endParaRPr>
          </a:p>
          <a:p>
            <a:pPr marL="357188" lvl="1" indent="0" algn="l" rtl="0">
              <a:lnSpc>
                <a:spcPct val="75000"/>
              </a:lnSpc>
              <a:spcBef>
                <a:spcPts val="480"/>
              </a:spcBef>
              <a:spcAft>
                <a:spcPts val="0"/>
              </a:spcAft>
              <a:buClr>
                <a:srgbClr val="C5DBC3"/>
              </a:buClr>
              <a:buSzPts val="2160"/>
              <a:buNone/>
            </a:pPr>
            <a:endParaRPr sz="2400"/>
          </a:p>
        </p:txBody>
      </p:sp>
      <p:sp>
        <p:nvSpPr>
          <p:cNvPr id="245" name="Google Shape;245;p15"/>
          <p:cNvSpPr txBox="1">
            <a:spLocks noGrp="1"/>
          </p:cNvSpPr>
          <p:nvPr>
            <p:ph type="body" idx="2"/>
          </p:nvPr>
        </p:nvSpPr>
        <p:spPr>
          <a:xfrm>
            <a:off x="4419600" y="696095"/>
            <a:ext cx="4295776" cy="4026255"/>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660"/>
              <a:buChar char="▪"/>
            </a:pPr>
            <a:r>
              <a:rPr lang="en-US" sz="2800"/>
              <a:t>Branching</a:t>
            </a:r>
            <a:endParaRPr/>
          </a:p>
          <a:p>
            <a:pPr marL="585380" lvl="2" indent="0" algn="l" rtl="0">
              <a:lnSpc>
                <a:spcPct val="75000"/>
              </a:lnSpc>
              <a:spcBef>
                <a:spcPts val="320"/>
              </a:spcBef>
              <a:spcAft>
                <a:spcPts val="0"/>
              </a:spcAft>
              <a:buClr>
                <a:srgbClr val="FFC000"/>
              </a:buClr>
              <a:buSzPts val="1600"/>
              <a:buNone/>
            </a:pPr>
            <a:r>
              <a:rPr lang="en-US" sz="1600" b="1">
                <a:solidFill>
                  <a:srgbClr val="FFC000"/>
                </a:solidFill>
                <a:latin typeface="Courier"/>
                <a:ea typeface="Courier"/>
                <a:cs typeface="Courier"/>
                <a:sym typeface="Courier"/>
              </a:rPr>
              <a:t>beq  rs1, rs2, Label</a:t>
            </a:r>
            <a:endParaRPr/>
          </a:p>
          <a:p>
            <a:pPr marL="585380" lvl="2" indent="0" algn="l" rtl="0">
              <a:lnSpc>
                <a:spcPct val="75000"/>
              </a:lnSpc>
              <a:spcBef>
                <a:spcPts val="320"/>
              </a:spcBef>
              <a:spcAft>
                <a:spcPts val="0"/>
              </a:spcAft>
              <a:buClr>
                <a:srgbClr val="FFC000"/>
              </a:buClr>
              <a:buSzPts val="1600"/>
              <a:buNone/>
            </a:pPr>
            <a:r>
              <a:rPr lang="en-US" sz="1600" b="1">
                <a:solidFill>
                  <a:srgbClr val="FFC000"/>
                </a:solidFill>
                <a:latin typeface="Courier"/>
                <a:ea typeface="Courier"/>
                <a:cs typeface="Courier"/>
                <a:sym typeface="Courier"/>
              </a:rPr>
              <a:t>bne  rs1, rs2, Label</a:t>
            </a:r>
            <a:endParaRPr/>
          </a:p>
          <a:p>
            <a:pPr marL="585380" lvl="2" indent="0" algn="l" rtl="0">
              <a:lnSpc>
                <a:spcPct val="75000"/>
              </a:lnSpc>
              <a:spcBef>
                <a:spcPts val="320"/>
              </a:spcBef>
              <a:spcAft>
                <a:spcPts val="0"/>
              </a:spcAft>
              <a:buClr>
                <a:srgbClr val="FFC000"/>
              </a:buClr>
              <a:buSzPts val="1600"/>
              <a:buNone/>
            </a:pPr>
            <a:r>
              <a:rPr lang="en-US" sz="1600" b="1">
                <a:solidFill>
                  <a:srgbClr val="FFC000"/>
                </a:solidFill>
                <a:latin typeface="Courier"/>
                <a:ea typeface="Courier"/>
                <a:cs typeface="Courier"/>
                <a:sym typeface="Courier"/>
              </a:rPr>
              <a:t>bge  rs1, rs2, Label</a:t>
            </a:r>
            <a:endParaRPr/>
          </a:p>
          <a:p>
            <a:pPr marL="585380" lvl="2" indent="0" algn="l" rtl="0">
              <a:lnSpc>
                <a:spcPct val="75000"/>
              </a:lnSpc>
              <a:spcBef>
                <a:spcPts val="320"/>
              </a:spcBef>
              <a:spcAft>
                <a:spcPts val="0"/>
              </a:spcAft>
              <a:buClr>
                <a:srgbClr val="FFC000"/>
              </a:buClr>
              <a:buSzPts val="1600"/>
              <a:buNone/>
            </a:pPr>
            <a:r>
              <a:rPr lang="en-US" sz="1600" b="1">
                <a:solidFill>
                  <a:srgbClr val="FFC000"/>
                </a:solidFill>
                <a:latin typeface="Courier"/>
                <a:ea typeface="Courier"/>
                <a:cs typeface="Courier"/>
                <a:sym typeface="Courier"/>
              </a:rPr>
              <a:t>blt  rs1, rs2, Label</a:t>
            </a:r>
            <a:endParaRPr/>
          </a:p>
          <a:p>
            <a:pPr marL="585380" lvl="2" indent="0" algn="l" rtl="0">
              <a:lnSpc>
                <a:spcPct val="75000"/>
              </a:lnSpc>
              <a:spcBef>
                <a:spcPts val="320"/>
              </a:spcBef>
              <a:spcAft>
                <a:spcPts val="0"/>
              </a:spcAft>
              <a:buClr>
                <a:srgbClr val="FFC000"/>
              </a:buClr>
              <a:buSzPts val="1600"/>
              <a:buNone/>
            </a:pPr>
            <a:r>
              <a:rPr lang="en-US" sz="1600" b="1">
                <a:solidFill>
                  <a:srgbClr val="FFC000"/>
                </a:solidFill>
                <a:latin typeface="Courier"/>
                <a:ea typeface="Courier"/>
                <a:cs typeface="Courier"/>
                <a:sym typeface="Courier"/>
              </a:rPr>
              <a:t>bgeu rs1, rs2, Label</a:t>
            </a:r>
            <a:endParaRPr/>
          </a:p>
          <a:p>
            <a:pPr marL="585380" lvl="2" indent="0" algn="l" rtl="0">
              <a:lnSpc>
                <a:spcPct val="75000"/>
              </a:lnSpc>
              <a:spcBef>
                <a:spcPts val="320"/>
              </a:spcBef>
              <a:spcAft>
                <a:spcPts val="0"/>
              </a:spcAft>
              <a:buClr>
                <a:srgbClr val="FFC000"/>
              </a:buClr>
              <a:buSzPts val="1600"/>
              <a:buNone/>
            </a:pPr>
            <a:r>
              <a:rPr lang="en-US" sz="1600" b="1">
                <a:solidFill>
                  <a:srgbClr val="FFC000"/>
                </a:solidFill>
                <a:latin typeface="Courier"/>
                <a:ea typeface="Courier"/>
                <a:cs typeface="Courier"/>
                <a:sym typeface="Courier"/>
              </a:rPr>
              <a:t>bltu rs1, rs2, Label</a:t>
            </a:r>
            <a:endParaRPr/>
          </a:p>
          <a:p>
            <a:pPr marL="585380" lvl="2" indent="0" algn="l" rtl="0">
              <a:lnSpc>
                <a:spcPct val="75000"/>
              </a:lnSpc>
              <a:spcBef>
                <a:spcPts val="320"/>
              </a:spcBef>
              <a:spcAft>
                <a:spcPts val="0"/>
              </a:spcAft>
              <a:buClr>
                <a:srgbClr val="FFC000"/>
              </a:buClr>
              <a:buSzPts val="1600"/>
              <a:buNone/>
            </a:pPr>
            <a:r>
              <a:rPr lang="en-US" sz="1600" b="1">
                <a:solidFill>
                  <a:srgbClr val="FFC000"/>
                </a:solidFill>
                <a:latin typeface="Courier"/>
                <a:ea typeface="Courier"/>
                <a:cs typeface="Courier"/>
                <a:sym typeface="Courier"/>
              </a:rPr>
              <a:t>j Label</a:t>
            </a:r>
            <a:endParaRPr/>
          </a:p>
          <a:p>
            <a:pPr marL="585380" lvl="2" indent="0" algn="l" rtl="0">
              <a:lnSpc>
                <a:spcPct val="75000"/>
              </a:lnSpc>
              <a:spcBef>
                <a:spcPts val="320"/>
              </a:spcBef>
              <a:spcAft>
                <a:spcPts val="0"/>
              </a:spcAft>
              <a:buClr>
                <a:srgbClr val="00BEE2"/>
              </a:buClr>
              <a:buSzPts val="1600"/>
              <a:buNone/>
            </a:pPr>
            <a:endParaRPr sz="1600" b="1">
              <a:solidFill>
                <a:srgbClr val="FFC000"/>
              </a:solidFill>
              <a:latin typeface="Courier"/>
              <a:ea typeface="Courier"/>
              <a:cs typeface="Courier"/>
              <a:sym typeface="Courier"/>
            </a:endParaRPr>
          </a:p>
          <a:p>
            <a:pPr marL="367091" lvl="0" indent="-137235" algn="l" rtl="0">
              <a:spcBef>
                <a:spcPts val="625"/>
              </a:spcBef>
              <a:spcAft>
                <a:spcPts val="0"/>
              </a:spcAft>
              <a:buSzPts val="2660"/>
              <a:buNone/>
            </a:pPr>
            <a:endParaRPr sz="2800"/>
          </a:p>
        </p:txBody>
      </p:sp>
      <p:sp>
        <p:nvSpPr>
          <p:cNvPr id="246" name="Google Shape;246;p15"/>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RV32 So Far…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6"/>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RISC-V Logical Instructions</a:t>
            </a:r>
            <a:endParaRPr/>
          </a:p>
        </p:txBody>
      </p:sp>
      <p:sp>
        <p:nvSpPr>
          <p:cNvPr id="252" name="Google Shape;252;p16"/>
          <p:cNvSpPr txBox="1">
            <a:spLocks noGrp="1"/>
          </p:cNvSpPr>
          <p:nvPr>
            <p:ph type="body" idx="1"/>
          </p:nvPr>
        </p:nvSpPr>
        <p:spPr>
          <a:xfrm>
            <a:off x="2286000" y="681037"/>
            <a:ext cx="6429376" cy="4024313"/>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1900"/>
              <a:buChar char="▪"/>
            </a:pPr>
            <a:r>
              <a:rPr lang="en-US" sz="2000">
                <a:latin typeface="Arial"/>
                <a:ea typeface="Arial"/>
                <a:cs typeface="Arial"/>
                <a:sym typeface="Arial"/>
              </a:rPr>
              <a:t>Useful to operate on fields of bits within a word </a:t>
            </a:r>
            <a:endParaRPr/>
          </a:p>
          <a:p>
            <a:pPr marL="660481" lvl="1" indent="-255120" algn="l" rtl="0">
              <a:spcBef>
                <a:spcPts val="360"/>
              </a:spcBef>
              <a:spcAft>
                <a:spcPts val="0"/>
              </a:spcAft>
              <a:buClr>
                <a:srgbClr val="C5DBC3"/>
              </a:buClr>
              <a:buSzPts val="1620"/>
              <a:buChar char="🢭"/>
            </a:pPr>
            <a:r>
              <a:rPr lang="en-US" sz="1800">
                <a:latin typeface="Arial"/>
                <a:ea typeface="Arial"/>
                <a:cs typeface="Arial"/>
                <a:sym typeface="Arial"/>
              </a:rPr>
              <a:t>e.g., characters within a word (8 bits)</a:t>
            </a:r>
            <a:endParaRPr/>
          </a:p>
          <a:p>
            <a:pPr marL="367091" lvl="0" indent="-306146" algn="l" rtl="0">
              <a:spcBef>
                <a:spcPts val="625"/>
              </a:spcBef>
              <a:spcAft>
                <a:spcPts val="0"/>
              </a:spcAft>
              <a:buSzPts val="1900"/>
              <a:buChar char="▪"/>
            </a:pPr>
            <a:r>
              <a:rPr lang="en-US" sz="2000">
                <a:latin typeface="Arial"/>
                <a:ea typeface="Arial"/>
                <a:cs typeface="Arial"/>
                <a:sym typeface="Arial"/>
              </a:rPr>
              <a:t> Operations to pack /unpack bits into words</a:t>
            </a:r>
            <a:endParaRPr/>
          </a:p>
          <a:p>
            <a:pPr marL="367091" lvl="0" indent="-306146" algn="l" rtl="0">
              <a:spcBef>
                <a:spcPts val="625"/>
              </a:spcBef>
              <a:spcAft>
                <a:spcPts val="0"/>
              </a:spcAft>
              <a:buSzPts val="1900"/>
              <a:buChar char="▪"/>
            </a:pPr>
            <a:r>
              <a:rPr lang="en-US" sz="2000">
                <a:latin typeface="Arial"/>
                <a:ea typeface="Arial"/>
                <a:cs typeface="Arial"/>
                <a:sym typeface="Arial"/>
              </a:rPr>
              <a:t> Called logical operations</a:t>
            </a:r>
            <a:endParaRPr/>
          </a:p>
          <a:p>
            <a:pPr marL="367091" lvl="0" indent="-185496" algn="l" rtl="0">
              <a:spcBef>
                <a:spcPts val="625"/>
              </a:spcBef>
              <a:spcAft>
                <a:spcPts val="0"/>
              </a:spcAft>
              <a:buSzPts val="1900"/>
              <a:buNone/>
            </a:pPr>
            <a:endParaRPr sz="2000"/>
          </a:p>
        </p:txBody>
      </p:sp>
      <p:graphicFrame>
        <p:nvGraphicFramePr>
          <p:cNvPr id="253" name="Google Shape;253;p16"/>
          <p:cNvGraphicFramePr/>
          <p:nvPr/>
        </p:nvGraphicFramePr>
        <p:xfrm>
          <a:off x="2438400" y="2266950"/>
          <a:ext cx="6428375" cy="2426975"/>
        </p:xfrm>
        <a:graphic>
          <a:graphicData uri="http://schemas.openxmlformats.org/drawingml/2006/table">
            <a:tbl>
              <a:tblPr>
                <a:noFill/>
                <a:tableStyleId>{7523380C-4FD1-4550-8B3C-4D1D539B17CF}</a:tableStyleId>
              </a:tblPr>
              <a:tblGrid>
                <a:gridCol w="2036850">
                  <a:extLst>
                    <a:ext uri="{9D8B030D-6E8A-4147-A177-3AD203B41FA5}">
                      <a16:colId xmlns:a16="http://schemas.microsoft.com/office/drawing/2014/main" val="20000"/>
                    </a:ext>
                  </a:extLst>
                </a:gridCol>
                <a:gridCol w="1271225">
                  <a:extLst>
                    <a:ext uri="{9D8B030D-6E8A-4147-A177-3AD203B41FA5}">
                      <a16:colId xmlns:a16="http://schemas.microsoft.com/office/drawing/2014/main" val="20001"/>
                    </a:ext>
                  </a:extLst>
                </a:gridCol>
                <a:gridCol w="1326325">
                  <a:extLst>
                    <a:ext uri="{9D8B030D-6E8A-4147-A177-3AD203B41FA5}">
                      <a16:colId xmlns:a16="http://schemas.microsoft.com/office/drawing/2014/main" val="20002"/>
                    </a:ext>
                  </a:extLst>
                </a:gridCol>
                <a:gridCol w="1793975">
                  <a:extLst>
                    <a:ext uri="{9D8B030D-6E8A-4147-A177-3AD203B41FA5}">
                      <a16:colId xmlns:a16="http://schemas.microsoft.com/office/drawing/2014/main" val="20003"/>
                    </a:ext>
                  </a:extLst>
                </a:gridCol>
              </a:tblGrid>
              <a:tr h="626750">
                <a:tc>
                  <a:txBody>
                    <a:bodyPr/>
                    <a:lstStyle/>
                    <a:p>
                      <a:pPr marL="0" marR="0" lvl="0" indent="0" algn="ctr" rtl="0">
                        <a:spcBef>
                          <a:spcPts val="0"/>
                        </a:spcBef>
                        <a:spcAft>
                          <a:spcPts val="0"/>
                        </a:spcAft>
                        <a:buNone/>
                      </a:pPr>
                      <a:r>
                        <a:rPr lang="en-US" sz="2000" b="0" i="0" u="none" strike="noStrike" cap="none">
                          <a:solidFill>
                            <a:srgbClr val="D8E156"/>
                          </a:solidFill>
                          <a:latin typeface="Arial"/>
                          <a:ea typeface="Arial"/>
                          <a:cs typeface="Arial"/>
                          <a:sym typeface="Arial"/>
                        </a:rPr>
                        <a:t>Logical operations</a:t>
                      </a:r>
                      <a:endParaRPr/>
                    </a:p>
                  </a:txBody>
                  <a:tcPr marL="10700" marR="10700" marT="9525" marB="0" anchor="b">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D8E156"/>
                          </a:solidFill>
                          <a:latin typeface="Arial"/>
                          <a:ea typeface="Arial"/>
                          <a:cs typeface="Arial"/>
                          <a:sym typeface="Arial"/>
                        </a:rPr>
                        <a:t>C </a:t>
                      </a:r>
                      <a:endParaRPr/>
                    </a:p>
                    <a:p>
                      <a:pPr marL="0" marR="0" lvl="0" indent="0" algn="ctr" rtl="0">
                        <a:spcBef>
                          <a:spcPts val="0"/>
                        </a:spcBef>
                        <a:spcAft>
                          <a:spcPts val="0"/>
                        </a:spcAft>
                        <a:buNone/>
                      </a:pPr>
                      <a:r>
                        <a:rPr lang="en-US" sz="2000" b="0" i="0" u="none" strike="noStrike" cap="none">
                          <a:solidFill>
                            <a:srgbClr val="D8E156"/>
                          </a:solidFill>
                          <a:latin typeface="Arial"/>
                          <a:ea typeface="Arial"/>
                          <a:cs typeface="Arial"/>
                          <a:sym typeface="Arial"/>
                        </a:rPr>
                        <a:t>operators</a:t>
                      </a:r>
                      <a:endParaRPr/>
                    </a:p>
                  </a:txBody>
                  <a:tcPr marL="10700" marR="10700" marT="9525" marB="0" anchor="b">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D8E156"/>
                          </a:solidFill>
                          <a:latin typeface="Arial"/>
                          <a:ea typeface="Arial"/>
                          <a:cs typeface="Arial"/>
                          <a:sym typeface="Arial"/>
                        </a:rPr>
                        <a:t>Java operators</a:t>
                      </a:r>
                      <a:endParaRPr/>
                    </a:p>
                  </a:txBody>
                  <a:tcPr marL="10700" marR="10700" marT="9525" marB="0" anchor="b">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D8E156"/>
                          </a:solidFill>
                          <a:latin typeface="Arial"/>
                          <a:ea typeface="Arial"/>
                          <a:cs typeface="Arial"/>
                          <a:sym typeface="Arial"/>
                        </a:rPr>
                        <a:t>RISC-V instructions</a:t>
                      </a:r>
                      <a:endParaRPr/>
                    </a:p>
                  </a:txBody>
                  <a:tcPr marL="10700" marR="10700" marT="9525" marB="0" anchor="b">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extLst>
                  <a:ext uri="{0D108BD9-81ED-4DB2-BD59-A6C34878D82A}">
                    <a16:rowId xmlns:a16="http://schemas.microsoft.com/office/drawing/2014/main" val="10000"/>
                  </a:ext>
                </a:extLst>
              </a:tr>
              <a:tr h="352425">
                <a:tc>
                  <a:txBody>
                    <a:bodyPr/>
                    <a:lstStyle/>
                    <a:p>
                      <a:pPr marL="0" marR="0" lvl="0" indent="0" algn="l" rtl="0">
                        <a:spcBef>
                          <a:spcPts val="0"/>
                        </a:spcBef>
                        <a:spcAft>
                          <a:spcPts val="0"/>
                        </a:spcAft>
                        <a:buNone/>
                      </a:pPr>
                      <a:r>
                        <a:rPr lang="en-US" sz="2000" b="0" i="0" u="none" strike="noStrike" cap="none">
                          <a:solidFill>
                            <a:srgbClr val="D8E156"/>
                          </a:solidFill>
                          <a:latin typeface="Arial"/>
                          <a:ea typeface="Arial"/>
                          <a:cs typeface="Arial"/>
                          <a:sym typeface="Arial"/>
                        </a:rPr>
                        <a:t> Bit-by-bit AND</a:t>
                      </a:r>
                      <a:endParaRPr/>
                    </a:p>
                  </a:txBody>
                  <a:tcPr marL="10700" marR="10700" marT="9525" marB="0" anchor="b">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D8E156"/>
                          </a:solidFill>
                          <a:latin typeface="Arial"/>
                          <a:ea typeface="Arial"/>
                          <a:cs typeface="Arial"/>
                          <a:sym typeface="Arial"/>
                        </a:rPr>
                        <a:t>&amp;</a:t>
                      </a:r>
                      <a:endParaRPr/>
                    </a:p>
                  </a:txBody>
                  <a:tcPr marL="10700" marR="10700" marT="9525" marB="0" anchor="ctr">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D8E156"/>
                          </a:solidFill>
                          <a:latin typeface="Arial"/>
                          <a:ea typeface="Arial"/>
                          <a:cs typeface="Arial"/>
                          <a:sym typeface="Arial"/>
                        </a:rPr>
                        <a:t>&amp;</a:t>
                      </a:r>
                      <a:endParaRPr/>
                    </a:p>
                  </a:txBody>
                  <a:tcPr marL="10700" marR="10700" marT="9525" marB="0" anchor="ctr">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tc>
                  <a:txBody>
                    <a:bodyPr/>
                    <a:lstStyle/>
                    <a:p>
                      <a:pPr marL="0" marR="0" lvl="0" indent="0" algn="ctr" rtl="0">
                        <a:spcBef>
                          <a:spcPts val="0"/>
                        </a:spcBef>
                        <a:spcAft>
                          <a:spcPts val="0"/>
                        </a:spcAft>
                        <a:buNone/>
                      </a:pPr>
                      <a:r>
                        <a:rPr lang="en-US" sz="2300" b="1" i="0" u="none" strike="noStrike" cap="none">
                          <a:solidFill>
                            <a:srgbClr val="D8E156"/>
                          </a:solidFill>
                          <a:latin typeface="Courier"/>
                          <a:ea typeface="Courier"/>
                          <a:cs typeface="Courier"/>
                          <a:sym typeface="Courier"/>
                        </a:rPr>
                        <a:t>and</a:t>
                      </a:r>
                      <a:endParaRPr/>
                    </a:p>
                  </a:txBody>
                  <a:tcPr marL="10700" marR="10700" marT="9525" marB="0" anchor="ctr">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extLst>
                  <a:ext uri="{0D108BD9-81ED-4DB2-BD59-A6C34878D82A}">
                    <a16:rowId xmlns:a16="http://schemas.microsoft.com/office/drawing/2014/main" val="10001"/>
                  </a:ext>
                </a:extLst>
              </a:tr>
              <a:tr h="352425">
                <a:tc>
                  <a:txBody>
                    <a:bodyPr/>
                    <a:lstStyle/>
                    <a:p>
                      <a:pPr marL="0" marR="0" lvl="0" indent="0" algn="l" rtl="0">
                        <a:spcBef>
                          <a:spcPts val="0"/>
                        </a:spcBef>
                        <a:spcAft>
                          <a:spcPts val="0"/>
                        </a:spcAft>
                        <a:buNone/>
                      </a:pPr>
                      <a:r>
                        <a:rPr lang="en-US" sz="2000" b="0" i="0" u="none" strike="noStrike" cap="none">
                          <a:solidFill>
                            <a:srgbClr val="D8E156"/>
                          </a:solidFill>
                          <a:latin typeface="Arial"/>
                          <a:ea typeface="Arial"/>
                          <a:cs typeface="Arial"/>
                          <a:sym typeface="Arial"/>
                        </a:rPr>
                        <a:t> Bit-by-bit OR</a:t>
                      </a:r>
                      <a:endParaRPr/>
                    </a:p>
                  </a:txBody>
                  <a:tcPr marL="10700" marR="10700" marT="9525" marB="0" anchor="b">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D8E156"/>
                          </a:solidFill>
                          <a:latin typeface="Arial"/>
                          <a:ea typeface="Arial"/>
                          <a:cs typeface="Arial"/>
                          <a:sym typeface="Arial"/>
                        </a:rPr>
                        <a:t>|</a:t>
                      </a:r>
                      <a:endParaRPr/>
                    </a:p>
                  </a:txBody>
                  <a:tcPr marL="10700" marR="10700" marT="9525" marB="0" anchor="ctr">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D8E156"/>
                          </a:solidFill>
                          <a:latin typeface="Arial"/>
                          <a:ea typeface="Arial"/>
                          <a:cs typeface="Arial"/>
                          <a:sym typeface="Arial"/>
                        </a:rPr>
                        <a:t>|</a:t>
                      </a:r>
                      <a:endParaRPr/>
                    </a:p>
                  </a:txBody>
                  <a:tcPr marL="10700" marR="10700" marT="9525" marB="0" anchor="ctr">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tc>
                  <a:txBody>
                    <a:bodyPr/>
                    <a:lstStyle/>
                    <a:p>
                      <a:pPr marL="0" marR="0" lvl="0" indent="0" algn="ctr" rtl="0">
                        <a:spcBef>
                          <a:spcPts val="0"/>
                        </a:spcBef>
                        <a:spcAft>
                          <a:spcPts val="0"/>
                        </a:spcAft>
                        <a:buNone/>
                      </a:pPr>
                      <a:r>
                        <a:rPr lang="en-US" sz="2300" b="1" i="0" u="none" strike="noStrike" cap="none">
                          <a:solidFill>
                            <a:srgbClr val="D8E156"/>
                          </a:solidFill>
                          <a:latin typeface="Courier"/>
                          <a:ea typeface="Courier"/>
                          <a:cs typeface="Courier"/>
                          <a:sym typeface="Courier"/>
                        </a:rPr>
                        <a:t>or</a:t>
                      </a:r>
                      <a:endParaRPr/>
                    </a:p>
                  </a:txBody>
                  <a:tcPr marL="10700" marR="10700" marT="9525" marB="0" anchor="ctr">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extLst>
                  <a:ext uri="{0D108BD9-81ED-4DB2-BD59-A6C34878D82A}">
                    <a16:rowId xmlns:a16="http://schemas.microsoft.com/office/drawing/2014/main" val="10002"/>
                  </a:ext>
                </a:extLst>
              </a:tr>
              <a:tr h="352425">
                <a:tc>
                  <a:txBody>
                    <a:bodyPr/>
                    <a:lstStyle/>
                    <a:p>
                      <a:pPr marL="0" marR="0" lvl="0" indent="0" algn="l" rtl="0">
                        <a:spcBef>
                          <a:spcPts val="0"/>
                        </a:spcBef>
                        <a:spcAft>
                          <a:spcPts val="0"/>
                        </a:spcAft>
                        <a:buNone/>
                      </a:pPr>
                      <a:r>
                        <a:rPr lang="en-US" sz="2000" b="0" i="0" u="none" strike="noStrike" cap="none">
                          <a:solidFill>
                            <a:srgbClr val="D8E156"/>
                          </a:solidFill>
                          <a:latin typeface="Arial"/>
                          <a:ea typeface="Arial"/>
                          <a:cs typeface="Arial"/>
                          <a:sym typeface="Arial"/>
                        </a:rPr>
                        <a:t> Bit-by-bit XOR</a:t>
                      </a:r>
                      <a:endParaRPr/>
                    </a:p>
                  </a:txBody>
                  <a:tcPr marL="10700" marR="10700" marT="9525" marB="0" anchor="b">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D8E156"/>
                          </a:solidFill>
                          <a:latin typeface="Arial"/>
                          <a:ea typeface="Arial"/>
                          <a:cs typeface="Arial"/>
                          <a:sym typeface="Arial"/>
                        </a:rPr>
                        <a:t>^</a:t>
                      </a:r>
                      <a:endParaRPr/>
                    </a:p>
                  </a:txBody>
                  <a:tcPr marL="10700" marR="10700" marT="9525" marB="0" anchor="ctr">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D8E156"/>
                          </a:solidFill>
                          <a:latin typeface="Arial"/>
                          <a:ea typeface="Arial"/>
                          <a:cs typeface="Arial"/>
                          <a:sym typeface="Arial"/>
                        </a:rPr>
                        <a:t>^</a:t>
                      </a:r>
                      <a:endParaRPr/>
                    </a:p>
                  </a:txBody>
                  <a:tcPr marL="10700" marR="10700" marT="9525" marB="0" anchor="ctr">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tc>
                  <a:txBody>
                    <a:bodyPr/>
                    <a:lstStyle/>
                    <a:p>
                      <a:pPr marL="0" marR="0" lvl="0" indent="0" algn="ctr" rtl="0">
                        <a:spcBef>
                          <a:spcPts val="0"/>
                        </a:spcBef>
                        <a:spcAft>
                          <a:spcPts val="0"/>
                        </a:spcAft>
                        <a:buNone/>
                      </a:pPr>
                      <a:r>
                        <a:rPr lang="en-US" sz="2300" b="1" i="0" u="none" strike="noStrike" cap="none">
                          <a:solidFill>
                            <a:srgbClr val="D8E156"/>
                          </a:solidFill>
                          <a:latin typeface="Courier"/>
                          <a:ea typeface="Courier"/>
                          <a:cs typeface="Courier"/>
                          <a:sym typeface="Courier"/>
                        </a:rPr>
                        <a:t>xor</a:t>
                      </a:r>
                      <a:endParaRPr sz="2300" b="1" i="0" u="none" strike="noStrike" cap="none">
                        <a:solidFill>
                          <a:srgbClr val="D8E156"/>
                        </a:solidFill>
                        <a:latin typeface="Courier"/>
                        <a:ea typeface="Courier"/>
                        <a:cs typeface="Courier"/>
                        <a:sym typeface="Courier"/>
                      </a:endParaRPr>
                    </a:p>
                  </a:txBody>
                  <a:tcPr marL="10700" marR="10700" marT="9525" marB="0" anchor="ctr">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extLst>
                  <a:ext uri="{0D108BD9-81ED-4DB2-BD59-A6C34878D82A}">
                    <a16:rowId xmlns:a16="http://schemas.microsoft.com/office/drawing/2014/main" val="10003"/>
                  </a:ext>
                </a:extLst>
              </a:tr>
              <a:tr h="352425">
                <a:tc>
                  <a:txBody>
                    <a:bodyPr/>
                    <a:lstStyle/>
                    <a:p>
                      <a:pPr marL="0" marR="0" lvl="0" indent="0" algn="l" rtl="0">
                        <a:spcBef>
                          <a:spcPts val="0"/>
                        </a:spcBef>
                        <a:spcAft>
                          <a:spcPts val="0"/>
                        </a:spcAft>
                        <a:buNone/>
                      </a:pPr>
                      <a:r>
                        <a:rPr lang="en-US" sz="2000" b="0" i="0" u="none" strike="noStrike" cap="none">
                          <a:solidFill>
                            <a:srgbClr val="D8E156"/>
                          </a:solidFill>
                          <a:latin typeface="Arial"/>
                          <a:ea typeface="Arial"/>
                          <a:cs typeface="Arial"/>
                          <a:sym typeface="Arial"/>
                        </a:rPr>
                        <a:t> Shift left logical</a:t>
                      </a:r>
                      <a:endParaRPr/>
                    </a:p>
                  </a:txBody>
                  <a:tcPr marL="10700" marR="10700" marT="9525" marB="0" anchor="b">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D8E156"/>
                          </a:solidFill>
                          <a:latin typeface="Arial"/>
                          <a:ea typeface="Arial"/>
                          <a:cs typeface="Arial"/>
                          <a:sym typeface="Arial"/>
                        </a:rPr>
                        <a:t>&lt;&lt;</a:t>
                      </a:r>
                      <a:endParaRPr/>
                    </a:p>
                  </a:txBody>
                  <a:tcPr marL="10700" marR="10700" marT="9525" marB="0" anchor="ctr">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D8E156"/>
                          </a:solidFill>
                          <a:latin typeface="Arial"/>
                          <a:ea typeface="Arial"/>
                          <a:cs typeface="Arial"/>
                          <a:sym typeface="Arial"/>
                        </a:rPr>
                        <a:t>&lt;&lt;</a:t>
                      </a:r>
                      <a:endParaRPr/>
                    </a:p>
                  </a:txBody>
                  <a:tcPr marL="10700" marR="10700" marT="9525" marB="0" anchor="ctr">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tc>
                  <a:txBody>
                    <a:bodyPr/>
                    <a:lstStyle/>
                    <a:p>
                      <a:pPr marL="0" marR="0" lvl="0" indent="0" algn="ctr" rtl="0">
                        <a:spcBef>
                          <a:spcPts val="0"/>
                        </a:spcBef>
                        <a:spcAft>
                          <a:spcPts val="0"/>
                        </a:spcAft>
                        <a:buNone/>
                      </a:pPr>
                      <a:r>
                        <a:rPr lang="en-US" sz="2300" b="1" i="0" u="none" strike="noStrike" cap="none">
                          <a:solidFill>
                            <a:srgbClr val="D8E156"/>
                          </a:solidFill>
                          <a:latin typeface="Courier"/>
                          <a:ea typeface="Courier"/>
                          <a:cs typeface="Courier"/>
                          <a:sym typeface="Courier"/>
                        </a:rPr>
                        <a:t>sll</a:t>
                      </a:r>
                      <a:endParaRPr sz="2300" b="1" i="0" u="none" strike="noStrike" cap="none">
                        <a:solidFill>
                          <a:srgbClr val="D8E156"/>
                        </a:solidFill>
                        <a:latin typeface="Courier"/>
                        <a:ea typeface="Courier"/>
                        <a:cs typeface="Courier"/>
                        <a:sym typeface="Courier"/>
                      </a:endParaRPr>
                    </a:p>
                  </a:txBody>
                  <a:tcPr marL="10700" marR="10700" marT="9525" marB="0" anchor="ctr">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extLst>
                  <a:ext uri="{0D108BD9-81ED-4DB2-BD59-A6C34878D82A}">
                    <a16:rowId xmlns:a16="http://schemas.microsoft.com/office/drawing/2014/main" val="10004"/>
                  </a:ext>
                </a:extLst>
              </a:tr>
              <a:tr h="352425">
                <a:tc>
                  <a:txBody>
                    <a:bodyPr/>
                    <a:lstStyle/>
                    <a:p>
                      <a:pPr marL="0" marR="0" lvl="0" indent="0" algn="l" rtl="0">
                        <a:spcBef>
                          <a:spcPts val="0"/>
                        </a:spcBef>
                        <a:spcAft>
                          <a:spcPts val="0"/>
                        </a:spcAft>
                        <a:buNone/>
                      </a:pPr>
                      <a:r>
                        <a:rPr lang="en-US" sz="2000" b="0" i="0" u="none" strike="noStrike" cap="none">
                          <a:solidFill>
                            <a:srgbClr val="D8E156"/>
                          </a:solidFill>
                          <a:latin typeface="Arial"/>
                          <a:ea typeface="Arial"/>
                          <a:cs typeface="Arial"/>
                          <a:sym typeface="Arial"/>
                        </a:rPr>
                        <a:t> Shift right logical</a:t>
                      </a:r>
                      <a:endParaRPr/>
                    </a:p>
                  </a:txBody>
                  <a:tcPr marL="10700" marR="10700" marT="9525" marB="0" anchor="b">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D8E156"/>
                          </a:solidFill>
                          <a:latin typeface="Arial"/>
                          <a:ea typeface="Arial"/>
                          <a:cs typeface="Arial"/>
                          <a:sym typeface="Arial"/>
                        </a:rPr>
                        <a:t>&gt;&gt;</a:t>
                      </a:r>
                      <a:endParaRPr/>
                    </a:p>
                  </a:txBody>
                  <a:tcPr marL="10700" marR="10700" marT="9525" marB="0" anchor="ctr">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b="0" i="0" u="none" strike="noStrike" cap="none">
                          <a:solidFill>
                            <a:srgbClr val="D8E156"/>
                          </a:solidFill>
                          <a:latin typeface="Arial"/>
                          <a:ea typeface="Arial"/>
                          <a:cs typeface="Arial"/>
                          <a:sym typeface="Arial"/>
                        </a:rPr>
                        <a:t>&gt;&gt;</a:t>
                      </a:r>
                      <a:endParaRPr/>
                    </a:p>
                  </a:txBody>
                  <a:tcPr marL="10700" marR="10700" marT="9525" marB="0" anchor="ctr">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tc>
                  <a:txBody>
                    <a:bodyPr/>
                    <a:lstStyle/>
                    <a:p>
                      <a:pPr marL="0" marR="0" lvl="0" indent="0" algn="ctr" rtl="0">
                        <a:spcBef>
                          <a:spcPts val="0"/>
                        </a:spcBef>
                        <a:spcAft>
                          <a:spcPts val="0"/>
                        </a:spcAft>
                        <a:buNone/>
                      </a:pPr>
                      <a:r>
                        <a:rPr lang="en-US" sz="2300" b="1" i="0" u="none" strike="noStrike" cap="none">
                          <a:solidFill>
                            <a:srgbClr val="D8E156"/>
                          </a:solidFill>
                          <a:latin typeface="Courier"/>
                          <a:ea typeface="Courier"/>
                          <a:cs typeface="Courier"/>
                          <a:sym typeface="Courier"/>
                        </a:rPr>
                        <a:t>srl</a:t>
                      </a:r>
                      <a:endParaRPr sz="2300" b="1" i="0" u="none" strike="noStrike" cap="none">
                        <a:solidFill>
                          <a:srgbClr val="D8E156"/>
                        </a:solidFill>
                        <a:latin typeface="Courier"/>
                        <a:ea typeface="Courier"/>
                        <a:cs typeface="Courier"/>
                        <a:sym typeface="Courier"/>
                      </a:endParaRPr>
                    </a:p>
                  </a:txBody>
                  <a:tcPr marL="10700" marR="10700" marT="9525" marB="0" anchor="ctr">
                    <a:lnL w="28575" cap="flat" cmpd="sng">
                      <a:solidFill>
                        <a:srgbClr val="E4DDD2"/>
                      </a:solidFill>
                      <a:prstDash val="solid"/>
                      <a:round/>
                      <a:headEnd type="none" w="sm" len="sm"/>
                      <a:tailEnd type="none" w="sm" len="sm"/>
                    </a:lnL>
                    <a:lnR w="28575" cap="flat" cmpd="sng">
                      <a:solidFill>
                        <a:srgbClr val="E4DDD2"/>
                      </a:solidFill>
                      <a:prstDash val="solid"/>
                      <a:round/>
                      <a:headEnd type="none" w="sm" len="sm"/>
                      <a:tailEnd type="none" w="sm" len="sm"/>
                    </a:lnR>
                    <a:lnT w="28575" cap="flat" cmpd="sng">
                      <a:solidFill>
                        <a:srgbClr val="E4DDD2"/>
                      </a:solidFill>
                      <a:prstDash val="solid"/>
                      <a:round/>
                      <a:headEnd type="none" w="sm" len="sm"/>
                      <a:tailEnd type="none" w="sm" len="sm"/>
                    </a:lnT>
                    <a:lnB w="28575" cap="flat" cmpd="sng">
                      <a:solidFill>
                        <a:srgbClr val="E4DDD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7"/>
          <p:cNvSpPr txBox="1">
            <a:spLocks noGrp="1"/>
          </p:cNvSpPr>
          <p:nvPr>
            <p:ph type="body" idx="1"/>
          </p:nvPr>
        </p:nvSpPr>
        <p:spPr>
          <a:xfrm>
            <a:off x="838200" y="681037"/>
            <a:ext cx="8305800" cy="4024313"/>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280"/>
              <a:buChar char="▪"/>
            </a:pPr>
            <a:r>
              <a:rPr lang="en-US" sz="2400"/>
              <a:t> Always two variants</a:t>
            </a:r>
            <a:endParaRPr/>
          </a:p>
          <a:p>
            <a:pPr marL="660481" lvl="1" indent="-255121" algn="l" rtl="0">
              <a:spcBef>
                <a:spcPts val="400"/>
              </a:spcBef>
              <a:spcAft>
                <a:spcPts val="0"/>
              </a:spcAft>
              <a:buClr>
                <a:srgbClr val="C5DBC3"/>
              </a:buClr>
              <a:buSzPts val="1800"/>
              <a:buChar char="🢭"/>
            </a:pPr>
            <a:r>
              <a:rPr lang="en-US" sz="2000"/>
              <a:t> Register:      </a:t>
            </a:r>
            <a:r>
              <a:rPr lang="en-US" sz="2000" b="1">
                <a:solidFill>
                  <a:srgbClr val="FFC000"/>
                </a:solidFill>
                <a:latin typeface="Courier"/>
                <a:ea typeface="Courier"/>
                <a:cs typeface="Courier"/>
                <a:sym typeface="Courier"/>
              </a:rPr>
              <a:t>and x5, x6, x7 </a:t>
            </a:r>
            <a:r>
              <a:rPr lang="en-US" sz="2000" b="1">
                <a:solidFill>
                  <a:srgbClr val="919191"/>
                </a:solidFill>
                <a:latin typeface="Courier"/>
                <a:ea typeface="Courier"/>
                <a:cs typeface="Courier"/>
                <a:sym typeface="Courier"/>
              </a:rPr>
              <a:t># x5 = x6 &amp; x7</a:t>
            </a:r>
            <a:endParaRPr/>
          </a:p>
          <a:p>
            <a:pPr marL="660481" lvl="1" indent="-255121" algn="l" rtl="0">
              <a:spcBef>
                <a:spcPts val="400"/>
              </a:spcBef>
              <a:spcAft>
                <a:spcPts val="0"/>
              </a:spcAft>
              <a:buClr>
                <a:srgbClr val="C5DBC3"/>
              </a:buClr>
              <a:buSzPts val="1800"/>
              <a:buChar char="🢭"/>
            </a:pPr>
            <a:r>
              <a:rPr lang="en-US" sz="2000"/>
              <a:t> Immediate: </a:t>
            </a:r>
            <a:r>
              <a:rPr lang="en-US" sz="2000" b="1">
                <a:solidFill>
                  <a:srgbClr val="FFC000"/>
                </a:solidFill>
                <a:latin typeface="Courier"/>
                <a:ea typeface="Courier"/>
                <a:cs typeface="Courier"/>
                <a:sym typeface="Courier"/>
              </a:rPr>
              <a:t>andi x5, x6, 3 </a:t>
            </a:r>
            <a:r>
              <a:rPr lang="en-US" sz="2000" b="1">
                <a:solidFill>
                  <a:srgbClr val="919191"/>
                </a:solidFill>
                <a:latin typeface="Courier"/>
                <a:ea typeface="Courier"/>
                <a:cs typeface="Courier"/>
                <a:sym typeface="Courier"/>
              </a:rPr>
              <a:t># x5 = x6 &amp; 3</a:t>
            </a:r>
            <a:endParaRPr/>
          </a:p>
          <a:p>
            <a:pPr marL="367091" lvl="0" indent="-306146" algn="l" rtl="0">
              <a:spcBef>
                <a:spcPts val="625"/>
              </a:spcBef>
              <a:spcAft>
                <a:spcPts val="0"/>
              </a:spcAft>
              <a:buSzPts val="2280"/>
              <a:buChar char="▪"/>
            </a:pPr>
            <a:r>
              <a:rPr lang="en-US" sz="2400">
                <a:latin typeface="Courier"/>
                <a:ea typeface="Courier"/>
                <a:cs typeface="Courier"/>
                <a:sym typeface="Courier"/>
              </a:rPr>
              <a:t> </a:t>
            </a:r>
            <a:r>
              <a:rPr lang="en-US" sz="2400"/>
              <a:t>Used for ‘masks’</a:t>
            </a:r>
            <a:endParaRPr/>
          </a:p>
          <a:p>
            <a:pPr marL="660481" lvl="1" indent="-255121" algn="l" rtl="0">
              <a:spcBef>
                <a:spcPts val="400"/>
              </a:spcBef>
              <a:spcAft>
                <a:spcPts val="0"/>
              </a:spcAft>
              <a:buClr>
                <a:srgbClr val="C5DBC3"/>
              </a:buClr>
              <a:buSzPts val="1800"/>
              <a:buChar char="🢭"/>
            </a:pPr>
            <a:r>
              <a:rPr lang="en-US" sz="2000"/>
              <a:t> </a:t>
            </a:r>
            <a:r>
              <a:rPr lang="en-US" sz="2000" b="1">
                <a:latin typeface="Courier"/>
                <a:ea typeface="Courier"/>
                <a:cs typeface="Courier"/>
                <a:sym typeface="Courier"/>
              </a:rPr>
              <a:t>andi</a:t>
            </a:r>
            <a:r>
              <a:rPr lang="en-US" sz="2000"/>
              <a:t> with </a:t>
            </a:r>
            <a:r>
              <a:rPr lang="en-US" sz="2000" b="1">
                <a:latin typeface="Courier"/>
                <a:ea typeface="Courier"/>
                <a:cs typeface="Courier"/>
                <a:sym typeface="Courier"/>
              </a:rPr>
              <a:t>0000 00FF</a:t>
            </a:r>
            <a:r>
              <a:rPr lang="en-US" sz="2000" b="1" baseline="-25000">
                <a:latin typeface="Courier"/>
                <a:ea typeface="Courier"/>
                <a:cs typeface="Courier"/>
                <a:sym typeface="Courier"/>
              </a:rPr>
              <a:t>hex</a:t>
            </a:r>
            <a:r>
              <a:rPr lang="en-US" sz="2000" b="1"/>
              <a:t> </a:t>
            </a:r>
            <a:r>
              <a:rPr lang="en-US" sz="2000"/>
              <a:t>isolates the least significant byte</a:t>
            </a:r>
            <a:endParaRPr/>
          </a:p>
          <a:p>
            <a:pPr marL="660481" lvl="1" indent="-255121" algn="l" rtl="0">
              <a:spcBef>
                <a:spcPts val="400"/>
              </a:spcBef>
              <a:spcAft>
                <a:spcPts val="0"/>
              </a:spcAft>
              <a:buClr>
                <a:srgbClr val="C5DBC3"/>
              </a:buClr>
              <a:buSzPts val="1800"/>
              <a:buChar char="🢭"/>
            </a:pPr>
            <a:r>
              <a:rPr lang="en-US" sz="2000"/>
              <a:t> </a:t>
            </a:r>
            <a:r>
              <a:rPr lang="en-US" sz="2000" b="1">
                <a:latin typeface="Courier"/>
                <a:ea typeface="Courier"/>
                <a:cs typeface="Courier"/>
                <a:sym typeface="Courier"/>
              </a:rPr>
              <a:t>andi</a:t>
            </a:r>
            <a:r>
              <a:rPr lang="en-US" sz="2000"/>
              <a:t> with </a:t>
            </a:r>
            <a:r>
              <a:rPr lang="en-US" sz="2000" b="1">
                <a:latin typeface="Courier"/>
                <a:ea typeface="Courier"/>
                <a:cs typeface="Courier"/>
                <a:sym typeface="Courier"/>
              </a:rPr>
              <a:t>FF00 0000</a:t>
            </a:r>
            <a:r>
              <a:rPr lang="en-US" sz="2000" b="1" baseline="-25000">
                <a:latin typeface="Courier"/>
                <a:ea typeface="Courier"/>
                <a:cs typeface="Courier"/>
                <a:sym typeface="Courier"/>
              </a:rPr>
              <a:t>hex</a:t>
            </a:r>
            <a:r>
              <a:rPr lang="en-US" sz="2000"/>
              <a:t> isolates the most significant byte  </a:t>
            </a:r>
            <a:endParaRPr/>
          </a:p>
        </p:txBody>
      </p:sp>
      <p:sp>
        <p:nvSpPr>
          <p:cNvPr id="259" name="Google Shape;259;p17"/>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RISC-V Logical Instructions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8"/>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No NOT in RISC-V</a:t>
            </a:r>
            <a:endParaRPr/>
          </a:p>
        </p:txBody>
      </p:sp>
      <p:sp>
        <p:nvSpPr>
          <p:cNvPr id="265" name="Google Shape;265;p18"/>
          <p:cNvSpPr txBox="1">
            <a:spLocks noGrp="1"/>
          </p:cNvSpPr>
          <p:nvPr>
            <p:ph type="body" idx="1"/>
          </p:nvPr>
        </p:nvSpPr>
        <p:spPr>
          <a:xfrm>
            <a:off x="2286000" y="681037"/>
            <a:ext cx="6429376" cy="4024313"/>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280"/>
              <a:buChar char="▪"/>
            </a:pPr>
            <a:r>
              <a:rPr lang="en-US">
                <a:latin typeface="Arial"/>
                <a:ea typeface="Arial"/>
                <a:cs typeface="Arial"/>
                <a:sym typeface="Arial"/>
              </a:rPr>
              <a:t> There is no logical NOT in RISC-V</a:t>
            </a:r>
            <a:endParaRPr/>
          </a:p>
          <a:p>
            <a:pPr marL="660481" lvl="1" indent="-255121" algn="l" rtl="0">
              <a:spcBef>
                <a:spcPts val="400"/>
              </a:spcBef>
              <a:spcAft>
                <a:spcPts val="0"/>
              </a:spcAft>
              <a:buClr>
                <a:srgbClr val="C5DBC3"/>
              </a:buClr>
              <a:buSzPts val="1800"/>
              <a:buChar char="🢭"/>
            </a:pPr>
            <a:r>
              <a:rPr lang="en-US"/>
              <a:t> </a:t>
            </a:r>
            <a:r>
              <a:rPr lang="en-US">
                <a:latin typeface="Arial"/>
                <a:ea typeface="Arial"/>
                <a:cs typeface="Arial"/>
                <a:sym typeface="Arial"/>
              </a:rPr>
              <a:t>Use</a:t>
            </a:r>
            <a:r>
              <a:rPr lang="en-US"/>
              <a:t> </a:t>
            </a:r>
            <a:r>
              <a:rPr lang="en-US" b="1">
                <a:latin typeface="Courier"/>
                <a:ea typeface="Courier"/>
                <a:cs typeface="Courier"/>
                <a:sym typeface="Courier"/>
              </a:rPr>
              <a:t>xor</a:t>
            </a:r>
            <a:r>
              <a:rPr lang="en-US"/>
              <a:t> </a:t>
            </a:r>
            <a:r>
              <a:rPr lang="en-US">
                <a:latin typeface="Arial"/>
                <a:ea typeface="Arial"/>
                <a:cs typeface="Arial"/>
                <a:sym typeface="Arial"/>
              </a:rPr>
              <a:t>with</a:t>
            </a:r>
            <a:r>
              <a:rPr lang="en-US"/>
              <a:t> </a:t>
            </a:r>
            <a:r>
              <a:rPr lang="en-US" b="1">
                <a:latin typeface="Courier"/>
                <a:ea typeface="Courier"/>
                <a:cs typeface="Courier"/>
                <a:sym typeface="Courier"/>
              </a:rPr>
              <a:t>11111111</a:t>
            </a:r>
            <a:r>
              <a:rPr lang="en-US" b="1" baseline="-25000">
                <a:latin typeface="Courier"/>
                <a:ea typeface="Courier"/>
                <a:cs typeface="Courier"/>
                <a:sym typeface="Courier"/>
              </a:rPr>
              <a:t>two</a:t>
            </a:r>
            <a:endParaRPr/>
          </a:p>
          <a:p>
            <a:pPr marL="660481" lvl="1" indent="-255121" algn="l" rtl="0">
              <a:spcBef>
                <a:spcPts val="450"/>
              </a:spcBef>
              <a:spcAft>
                <a:spcPts val="0"/>
              </a:spcAft>
              <a:buClr>
                <a:srgbClr val="C5DBC3"/>
              </a:buClr>
              <a:buSzPts val="2025"/>
              <a:buChar char="🢭"/>
            </a:pPr>
            <a:r>
              <a:rPr lang="en-US" sz="2250">
                <a:latin typeface="Courier"/>
                <a:ea typeface="Courier"/>
                <a:cs typeface="Courier"/>
                <a:sym typeface="Courier"/>
              </a:rPr>
              <a:t> </a:t>
            </a:r>
            <a:r>
              <a:rPr lang="en-US" sz="2250">
                <a:latin typeface="Arial"/>
                <a:ea typeface="Arial"/>
                <a:cs typeface="Arial"/>
                <a:sym typeface="Arial"/>
              </a:rPr>
              <a:t>Remember - simplicity…</a:t>
            </a:r>
            <a:endParaRPr/>
          </a:p>
        </p:txBody>
      </p:sp>
      <p:graphicFrame>
        <p:nvGraphicFramePr>
          <p:cNvPr id="266" name="Google Shape;266;p18"/>
          <p:cNvGraphicFramePr/>
          <p:nvPr/>
        </p:nvGraphicFramePr>
        <p:xfrm>
          <a:off x="3276600" y="2103365"/>
          <a:ext cx="2895575" cy="2359100"/>
        </p:xfrm>
        <a:graphic>
          <a:graphicData uri="http://schemas.openxmlformats.org/drawingml/2006/table">
            <a:tbl>
              <a:tblPr>
                <a:noFill/>
                <a:tableStyleId>{7523380C-4FD1-4550-8B3C-4D1D539B17CF}</a:tableStyleId>
              </a:tblPr>
              <a:tblGrid>
                <a:gridCol w="503575">
                  <a:extLst>
                    <a:ext uri="{9D8B030D-6E8A-4147-A177-3AD203B41FA5}">
                      <a16:colId xmlns:a16="http://schemas.microsoft.com/office/drawing/2014/main" val="20000"/>
                    </a:ext>
                  </a:extLst>
                </a:gridCol>
                <a:gridCol w="503575">
                  <a:extLst>
                    <a:ext uri="{9D8B030D-6E8A-4147-A177-3AD203B41FA5}">
                      <a16:colId xmlns:a16="http://schemas.microsoft.com/office/drawing/2014/main" val="20001"/>
                    </a:ext>
                  </a:extLst>
                </a:gridCol>
                <a:gridCol w="1888425">
                  <a:extLst>
                    <a:ext uri="{9D8B030D-6E8A-4147-A177-3AD203B41FA5}">
                      <a16:colId xmlns:a16="http://schemas.microsoft.com/office/drawing/2014/main" val="20002"/>
                    </a:ext>
                  </a:extLst>
                </a:gridCol>
              </a:tblGrid>
              <a:tr h="533400">
                <a:tc>
                  <a:txBody>
                    <a:bodyPr/>
                    <a:lstStyle/>
                    <a:p>
                      <a:pPr marL="0" marR="0" lvl="0" indent="0" algn="ctr" rtl="0">
                        <a:lnSpc>
                          <a:spcPct val="75000"/>
                        </a:lnSpc>
                        <a:spcBef>
                          <a:spcPts val="0"/>
                        </a:spcBef>
                        <a:spcAft>
                          <a:spcPts val="0"/>
                        </a:spcAft>
                        <a:buClr>
                          <a:srgbClr val="FFC117"/>
                        </a:buClr>
                        <a:buSzPts val="2800"/>
                        <a:buFont typeface="Times"/>
                        <a:buNone/>
                      </a:pPr>
                      <a:r>
                        <a:rPr lang="en-US" sz="2800" b="1" i="0" u="none" strike="noStrike" cap="none">
                          <a:solidFill>
                            <a:srgbClr val="FFC117"/>
                          </a:solidFill>
                          <a:latin typeface="Helvetica Neue"/>
                          <a:ea typeface="Helvetica Neue"/>
                          <a:cs typeface="Helvetica Neue"/>
                          <a:sym typeface="Helvetica Neue"/>
                        </a:rPr>
                        <a:t>x</a:t>
                      </a:r>
                      <a:endParaRPr/>
                    </a:p>
                  </a:txBody>
                  <a:tcPr marL="68575" marR="68575" marT="34275" marB="342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ctr" rtl="0">
                        <a:lnSpc>
                          <a:spcPct val="75000"/>
                        </a:lnSpc>
                        <a:spcBef>
                          <a:spcPts val="0"/>
                        </a:spcBef>
                        <a:spcAft>
                          <a:spcPts val="0"/>
                        </a:spcAft>
                        <a:buClr>
                          <a:srgbClr val="FFC117"/>
                        </a:buClr>
                        <a:buSzPts val="2800"/>
                        <a:buFont typeface="Times"/>
                        <a:buNone/>
                      </a:pPr>
                      <a:r>
                        <a:rPr lang="en-US" sz="2800" b="1" i="0" u="none" strike="noStrike" cap="none">
                          <a:solidFill>
                            <a:srgbClr val="FFC117"/>
                          </a:solidFill>
                          <a:latin typeface="Helvetica Neue"/>
                          <a:ea typeface="Helvetica Neue"/>
                          <a:cs typeface="Helvetica Neue"/>
                          <a:sym typeface="Helvetica Neue"/>
                        </a:rPr>
                        <a:t>y</a:t>
                      </a:r>
                      <a:endParaRPr/>
                    </a:p>
                  </a:txBody>
                  <a:tcPr marL="68575" marR="68575" marT="34275" marB="34275" anchor="ctr">
                    <a:lnL w="9525" cap="flat" cmpd="sng">
                      <a:solidFill>
                        <a:srgbClr val="000000">
                          <a:alpha val="0"/>
                        </a:srgbClr>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ctr" rtl="0">
                        <a:lnSpc>
                          <a:spcPct val="75000"/>
                        </a:lnSpc>
                        <a:spcBef>
                          <a:spcPts val="0"/>
                        </a:spcBef>
                        <a:spcAft>
                          <a:spcPts val="0"/>
                        </a:spcAft>
                        <a:buClr>
                          <a:srgbClr val="FFC117"/>
                        </a:buClr>
                        <a:buSzPts val="2800"/>
                        <a:buFont typeface="Times"/>
                        <a:buNone/>
                      </a:pPr>
                      <a:r>
                        <a:rPr lang="en-US" sz="2800" b="1" i="0" u="none" strike="noStrike" cap="none">
                          <a:solidFill>
                            <a:srgbClr val="FFC117"/>
                          </a:solidFill>
                          <a:latin typeface="Helvetica Neue"/>
                          <a:ea typeface="Helvetica Neue"/>
                          <a:cs typeface="Helvetica Neue"/>
                          <a:sym typeface="Helvetica Neue"/>
                        </a:rPr>
                        <a:t>XOR(x,y)</a:t>
                      </a:r>
                      <a:endParaRPr/>
                    </a:p>
                  </a:txBody>
                  <a:tcPr marL="68575" marR="68575" marT="34275" marB="34275" anchor="ctr">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57175">
                <a:tc>
                  <a:txBody>
                    <a:bodyPr/>
                    <a:lstStyle/>
                    <a:p>
                      <a:pPr marL="0" marR="0" lvl="0" indent="0" algn="ctr" rtl="0">
                        <a:lnSpc>
                          <a:spcPct val="75000"/>
                        </a:lnSpc>
                        <a:spcBef>
                          <a:spcPts val="0"/>
                        </a:spcBef>
                        <a:spcAft>
                          <a:spcPts val="0"/>
                        </a:spcAft>
                        <a:buClr>
                          <a:srgbClr val="FFC117"/>
                        </a:buClr>
                        <a:buSzPts val="2800"/>
                        <a:buFont typeface="Times"/>
                        <a:buNone/>
                      </a:pPr>
                      <a:r>
                        <a:rPr lang="en-US" sz="2800" b="1" i="0" u="none" strike="noStrike" cap="none">
                          <a:solidFill>
                            <a:srgbClr val="FFC117"/>
                          </a:solidFill>
                          <a:latin typeface="Courier New"/>
                          <a:ea typeface="Courier New"/>
                          <a:cs typeface="Courier New"/>
                          <a:sym typeface="Courier New"/>
                        </a:rPr>
                        <a:t>0</a:t>
                      </a:r>
                      <a:endParaRPr/>
                    </a:p>
                  </a:txBody>
                  <a:tcPr marL="68575" marR="68575" marT="34275" marB="342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75000"/>
                        </a:lnSpc>
                        <a:spcBef>
                          <a:spcPts val="0"/>
                        </a:spcBef>
                        <a:spcAft>
                          <a:spcPts val="0"/>
                        </a:spcAft>
                        <a:buClr>
                          <a:srgbClr val="FFC117"/>
                        </a:buClr>
                        <a:buSzPts val="2800"/>
                        <a:buFont typeface="Times"/>
                        <a:buNone/>
                      </a:pPr>
                      <a:r>
                        <a:rPr lang="en-US" sz="2800" b="1" i="0" u="none" strike="noStrike" cap="none">
                          <a:solidFill>
                            <a:srgbClr val="FFC117"/>
                          </a:solidFill>
                          <a:latin typeface="Courier New"/>
                          <a:ea typeface="Courier New"/>
                          <a:cs typeface="Courier New"/>
                          <a:sym typeface="Courier New"/>
                        </a:rPr>
                        <a:t>0</a:t>
                      </a:r>
                      <a:endParaRPr/>
                    </a:p>
                  </a:txBody>
                  <a:tcPr marL="68575" marR="68575" marT="34275" marB="34275" anchor="ctr">
                    <a:lnL w="9525" cap="flat" cmpd="sng">
                      <a:solidFill>
                        <a:srgbClr val="000000">
                          <a:alpha val="0"/>
                        </a:srgbClr>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75000"/>
                        </a:lnSpc>
                        <a:spcBef>
                          <a:spcPts val="0"/>
                        </a:spcBef>
                        <a:spcAft>
                          <a:spcPts val="0"/>
                        </a:spcAft>
                        <a:buClr>
                          <a:srgbClr val="FFC117"/>
                        </a:buClr>
                        <a:buSzPts val="2800"/>
                        <a:buFont typeface="Times"/>
                        <a:buNone/>
                      </a:pPr>
                      <a:r>
                        <a:rPr lang="en-US" sz="2800" b="1" i="0" u="none" strike="noStrike" cap="none">
                          <a:solidFill>
                            <a:srgbClr val="FFC117"/>
                          </a:solidFill>
                          <a:latin typeface="Courier New"/>
                          <a:ea typeface="Courier New"/>
                          <a:cs typeface="Courier New"/>
                          <a:sym typeface="Courier New"/>
                        </a:rPr>
                        <a:t>0</a:t>
                      </a:r>
                      <a:endParaRPr/>
                    </a:p>
                  </a:txBody>
                  <a:tcPr marL="68575" marR="68575" marT="34275" marB="34275" anchor="ctr">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55675">
                <a:tc>
                  <a:txBody>
                    <a:bodyPr/>
                    <a:lstStyle/>
                    <a:p>
                      <a:pPr marL="0" marR="0" lvl="0" indent="0" algn="ctr" rtl="0">
                        <a:lnSpc>
                          <a:spcPct val="75000"/>
                        </a:lnSpc>
                        <a:spcBef>
                          <a:spcPts val="0"/>
                        </a:spcBef>
                        <a:spcAft>
                          <a:spcPts val="0"/>
                        </a:spcAft>
                        <a:buClr>
                          <a:srgbClr val="FFC117"/>
                        </a:buClr>
                        <a:buSzPts val="2800"/>
                        <a:buFont typeface="Times"/>
                        <a:buNone/>
                      </a:pPr>
                      <a:r>
                        <a:rPr lang="en-US" sz="2800" b="1" i="0" u="none" strike="noStrike" cap="none">
                          <a:solidFill>
                            <a:srgbClr val="FFC117"/>
                          </a:solidFill>
                          <a:latin typeface="Courier New"/>
                          <a:ea typeface="Courier New"/>
                          <a:cs typeface="Courier New"/>
                          <a:sym typeface="Courier New"/>
                        </a:rPr>
                        <a:t>0</a:t>
                      </a:r>
                      <a:endParaRPr/>
                    </a:p>
                  </a:txBody>
                  <a:tcPr marL="68575" marR="68575" marT="34275" marB="342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75000"/>
                        </a:lnSpc>
                        <a:spcBef>
                          <a:spcPts val="0"/>
                        </a:spcBef>
                        <a:spcAft>
                          <a:spcPts val="0"/>
                        </a:spcAft>
                        <a:buClr>
                          <a:srgbClr val="FFC117"/>
                        </a:buClr>
                        <a:buSzPts val="2800"/>
                        <a:buFont typeface="Times"/>
                        <a:buNone/>
                      </a:pPr>
                      <a:r>
                        <a:rPr lang="en-US" sz="2800" b="1" i="0" u="none" strike="noStrike" cap="none">
                          <a:solidFill>
                            <a:srgbClr val="FFC117"/>
                          </a:solidFill>
                          <a:latin typeface="Courier New"/>
                          <a:ea typeface="Courier New"/>
                          <a:cs typeface="Courier New"/>
                          <a:sym typeface="Courier New"/>
                        </a:rPr>
                        <a:t>1</a:t>
                      </a:r>
                      <a:endParaRPr/>
                    </a:p>
                  </a:txBody>
                  <a:tcPr marL="68575" marR="68575" marT="34275" marB="34275" anchor="ctr">
                    <a:lnL w="9525" cap="flat" cmpd="sng">
                      <a:solidFill>
                        <a:srgbClr val="000000">
                          <a:alpha val="0"/>
                        </a:srgbClr>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75000"/>
                        </a:lnSpc>
                        <a:spcBef>
                          <a:spcPts val="0"/>
                        </a:spcBef>
                        <a:spcAft>
                          <a:spcPts val="0"/>
                        </a:spcAft>
                        <a:buClr>
                          <a:srgbClr val="FFC117"/>
                        </a:buClr>
                        <a:buSzPts val="2800"/>
                        <a:buFont typeface="Times"/>
                        <a:buNone/>
                      </a:pPr>
                      <a:r>
                        <a:rPr lang="en-US" sz="2800" b="1" i="0" u="none" strike="noStrike" cap="none">
                          <a:solidFill>
                            <a:srgbClr val="FFC117"/>
                          </a:solidFill>
                          <a:latin typeface="Courier New"/>
                          <a:ea typeface="Courier New"/>
                          <a:cs typeface="Courier New"/>
                          <a:sym typeface="Courier New"/>
                        </a:rPr>
                        <a:t>1</a:t>
                      </a:r>
                      <a:endParaRPr/>
                    </a:p>
                  </a:txBody>
                  <a:tcPr marL="68575" marR="68575" marT="34275" marB="34275" anchor="ctr">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57175">
                <a:tc>
                  <a:txBody>
                    <a:bodyPr/>
                    <a:lstStyle/>
                    <a:p>
                      <a:pPr marL="0" marR="0" lvl="0" indent="0" algn="ctr" rtl="0">
                        <a:lnSpc>
                          <a:spcPct val="75000"/>
                        </a:lnSpc>
                        <a:spcBef>
                          <a:spcPts val="0"/>
                        </a:spcBef>
                        <a:spcAft>
                          <a:spcPts val="0"/>
                        </a:spcAft>
                        <a:buClr>
                          <a:srgbClr val="FFC117"/>
                        </a:buClr>
                        <a:buSzPts val="2800"/>
                        <a:buFont typeface="Times"/>
                        <a:buNone/>
                      </a:pPr>
                      <a:r>
                        <a:rPr lang="en-US" sz="2800" b="1" i="0" u="none" strike="noStrike" cap="none">
                          <a:solidFill>
                            <a:srgbClr val="FFC117"/>
                          </a:solidFill>
                          <a:latin typeface="Courier New"/>
                          <a:ea typeface="Courier New"/>
                          <a:cs typeface="Courier New"/>
                          <a:sym typeface="Courier New"/>
                        </a:rPr>
                        <a:t>1</a:t>
                      </a:r>
                      <a:endParaRPr/>
                    </a:p>
                  </a:txBody>
                  <a:tcPr marL="68575" marR="68575" marT="34275" marB="342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75000"/>
                        </a:lnSpc>
                        <a:spcBef>
                          <a:spcPts val="0"/>
                        </a:spcBef>
                        <a:spcAft>
                          <a:spcPts val="0"/>
                        </a:spcAft>
                        <a:buClr>
                          <a:srgbClr val="FFC117"/>
                        </a:buClr>
                        <a:buSzPts val="2800"/>
                        <a:buFont typeface="Times"/>
                        <a:buNone/>
                      </a:pPr>
                      <a:r>
                        <a:rPr lang="en-US" sz="2800" b="1" i="0" u="none" strike="noStrike" cap="none">
                          <a:solidFill>
                            <a:srgbClr val="FFC117"/>
                          </a:solidFill>
                          <a:latin typeface="Courier New"/>
                          <a:ea typeface="Courier New"/>
                          <a:cs typeface="Courier New"/>
                          <a:sym typeface="Courier New"/>
                        </a:rPr>
                        <a:t>0</a:t>
                      </a:r>
                      <a:endParaRPr/>
                    </a:p>
                  </a:txBody>
                  <a:tcPr marL="68575" marR="68575" marT="34275" marB="34275" anchor="ctr">
                    <a:lnL w="9525" cap="flat" cmpd="sng">
                      <a:solidFill>
                        <a:srgbClr val="000000">
                          <a:alpha val="0"/>
                        </a:srgbClr>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75000"/>
                        </a:lnSpc>
                        <a:spcBef>
                          <a:spcPts val="0"/>
                        </a:spcBef>
                        <a:spcAft>
                          <a:spcPts val="0"/>
                        </a:spcAft>
                        <a:buClr>
                          <a:srgbClr val="FFC117"/>
                        </a:buClr>
                        <a:buSzPts val="2800"/>
                        <a:buFont typeface="Times"/>
                        <a:buNone/>
                      </a:pPr>
                      <a:r>
                        <a:rPr lang="en-US" sz="2800" b="1" i="0" u="none" strike="noStrike" cap="none">
                          <a:solidFill>
                            <a:srgbClr val="FFC117"/>
                          </a:solidFill>
                          <a:latin typeface="Courier New"/>
                          <a:ea typeface="Courier New"/>
                          <a:cs typeface="Courier New"/>
                          <a:sym typeface="Courier New"/>
                        </a:rPr>
                        <a:t>1</a:t>
                      </a:r>
                      <a:endParaRPr/>
                    </a:p>
                  </a:txBody>
                  <a:tcPr marL="68575" marR="68575" marT="34275" marB="34275" anchor="ctr">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55675">
                <a:tc>
                  <a:txBody>
                    <a:bodyPr/>
                    <a:lstStyle/>
                    <a:p>
                      <a:pPr marL="0" marR="0" lvl="0" indent="0" algn="ctr" rtl="0">
                        <a:lnSpc>
                          <a:spcPct val="75000"/>
                        </a:lnSpc>
                        <a:spcBef>
                          <a:spcPts val="0"/>
                        </a:spcBef>
                        <a:spcAft>
                          <a:spcPts val="0"/>
                        </a:spcAft>
                        <a:buClr>
                          <a:srgbClr val="FFC117"/>
                        </a:buClr>
                        <a:buSzPts val="2800"/>
                        <a:buFont typeface="Times"/>
                        <a:buNone/>
                      </a:pPr>
                      <a:r>
                        <a:rPr lang="en-US" sz="2800" b="1" i="0" u="none" strike="noStrike" cap="none">
                          <a:solidFill>
                            <a:srgbClr val="FFC117"/>
                          </a:solidFill>
                          <a:latin typeface="Courier New"/>
                          <a:ea typeface="Courier New"/>
                          <a:cs typeface="Courier New"/>
                          <a:sym typeface="Courier New"/>
                        </a:rPr>
                        <a:t>1</a:t>
                      </a:r>
                      <a:endParaRPr/>
                    </a:p>
                  </a:txBody>
                  <a:tcPr marL="68575" marR="68575" marT="34275" marB="342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75000"/>
                        </a:lnSpc>
                        <a:spcBef>
                          <a:spcPts val="0"/>
                        </a:spcBef>
                        <a:spcAft>
                          <a:spcPts val="0"/>
                        </a:spcAft>
                        <a:buClr>
                          <a:srgbClr val="FFC117"/>
                        </a:buClr>
                        <a:buSzPts val="2800"/>
                        <a:buFont typeface="Times"/>
                        <a:buNone/>
                      </a:pPr>
                      <a:r>
                        <a:rPr lang="en-US" sz="2800" b="1" i="0" u="none" strike="noStrike" cap="none">
                          <a:solidFill>
                            <a:srgbClr val="FFC117"/>
                          </a:solidFill>
                          <a:latin typeface="Courier New"/>
                          <a:ea typeface="Courier New"/>
                          <a:cs typeface="Courier New"/>
                          <a:sym typeface="Courier New"/>
                        </a:rPr>
                        <a:t>1</a:t>
                      </a:r>
                      <a:endParaRPr/>
                    </a:p>
                  </a:txBody>
                  <a:tcPr marL="68575" marR="68575" marT="34275" marB="34275" anchor="ctr">
                    <a:lnL w="9525" cap="flat" cmpd="sng">
                      <a:solidFill>
                        <a:srgbClr val="000000">
                          <a:alpha val="0"/>
                        </a:srgbClr>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75000"/>
                        </a:lnSpc>
                        <a:spcBef>
                          <a:spcPts val="0"/>
                        </a:spcBef>
                        <a:spcAft>
                          <a:spcPts val="0"/>
                        </a:spcAft>
                        <a:buClr>
                          <a:srgbClr val="FFC117"/>
                        </a:buClr>
                        <a:buSzPts val="2800"/>
                        <a:buFont typeface="Times"/>
                        <a:buNone/>
                      </a:pPr>
                      <a:r>
                        <a:rPr lang="en-US" sz="2800" b="1" i="0" u="none" strike="noStrike" cap="none">
                          <a:solidFill>
                            <a:srgbClr val="FFC117"/>
                          </a:solidFill>
                          <a:latin typeface="Courier New"/>
                          <a:ea typeface="Courier New"/>
                          <a:cs typeface="Courier New"/>
                          <a:sym typeface="Courier New"/>
                        </a:rPr>
                        <a:t>0</a:t>
                      </a:r>
                      <a:endParaRPr/>
                    </a:p>
                  </a:txBody>
                  <a:tcPr marL="68575" marR="68575" marT="34275" marB="34275" anchor="ctr">
                    <a:lnL w="127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9"/>
          <p:cNvSpPr txBox="1">
            <a:spLocks noGrp="1"/>
          </p:cNvSpPr>
          <p:nvPr>
            <p:ph type="body" idx="1"/>
          </p:nvPr>
        </p:nvSpPr>
        <p:spPr>
          <a:xfrm>
            <a:off x="2231882" y="798700"/>
            <a:ext cx="6912118" cy="3906650"/>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280"/>
              <a:buChar char="▪"/>
            </a:pPr>
            <a:r>
              <a:rPr lang="en-US" sz="2400" dirty="0">
                <a:latin typeface="Arial"/>
                <a:ea typeface="Arial"/>
                <a:cs typeface="Arial"/>
                <a:sym typeface="Arial"/>
              </a:rPr>
              <a:t>Shift Left Logical (</a:t>
            </a:r>
            <a:r>
              <a:rPr lang="en-US" sz="2400" b="1" dirty="0" err="1">
                <a:latin typeface="Courier"/>
                <a:ea typeface="Courier"/>
                <a:cs typeface="Courier"/>
                <a:sym typeface="Courier"/>
              </a:rPr>
              <a:t>sll</a:t>
            </a:r>
            <a:r>
              <a:rPr lang="en-US" sz="2400" dirty="0">
                <a:latin typeface="Arial"/>
                <a:ea typeface="Arial"/>
                <a:cs typeface="Arial"/>
                <a:sym typeface="Arial"/>
              </a:rPr>
              <a:t>) and immediate (</a:t>
            </a:r>
            <a:r>
              <a:rPr lang="en-US" sz="2400" b="1" dirty="0" err="1">
                <a:latin typeface="Courier"/>
                <a:ea typeface="Courier"/>
                <a:cs typeface="Courier"/>
                <a:sym typeface="Courier"/>
              </a:rPr>
              <a:t>slli</a:t>
            </a:r>
            <a:r>
              <a:rPr lang="en-US" sz="2400" dirty="0">
                <a:latin typeface="Arial"/>
                <a:ea typeface="Arial"/>
                <a:cs typeface="Arial"/>
                <a:sym typeface="Arial"/>
              </a:rPr>
              <a:t>): </a:t>
            </a:r>
            <a:br>
              <a:rPr lang="en-US" sz="2400" dirty="0">
                <a:latin typeface="Arial"/>
                <a:ea typeface="Arial"/>
                <a:cs typeface="Arial"/>
                <a:sym typeface="Arial"/>
              </a:rPr>
            </a:br>
            <a:r>
              <a:rPr lang="en-US" sz="2400" dirty="0">
                <a:latin typeface="Arial"/>
                <a:ea typeface="Arial"/>
                <a:cs typeface="Arial"/>
                <a:sym typeface="Arial"/>
              </a:rPr>
              <a:t>	</a:t>
            </a:r>
            <a:r>
              <a:rPr lang="en-US" sz="2400" b="1" dirty="0" err="1">
                <a:solidFill>
                  <a:srgbClr val="FFC000"/>
                </a:solidFill>
                <a:latin typeface="Courier"/>
                <a:ea typeface="Courier"/>
                <a:cs typeface="Courier"/>
                <a:sym typeface="Courier"/>
              </a:rPr>
              <a:t>slli</a:t>
            </a:r>
            <a:r>
              <a:rPr lang="en-US" sz="2400" b="1" dirty="0">
                <a:solidFill>
                  <a:srgbClr val="FFC000"/>
                </a:solidFill>
                <a:latin typeface="Courier"/>
                <a:ea typeface="Courier"/>
                <a:cs typeface="Courier"/>
                <a:sym typeface="Courier"/>
              </a:rPr>
              <a:t> x11,x12,2 </a:t>
            </a:r>
            <a:r>
              <a:rPr lang="en-US" sz="2400" b="1" dirty="0">
                <a:solidFill>
                  <a:srgbClr val="919191"/>
                </a:solidFill>
                <a:latin typeface="Courier"/>
                <a:ea typeface="Courier"/>
                <a:cs typeface="Courier"/>
                <a:sym typeface="Courier"/>
              </a:rPr>
              <a:t>#x11=x12&lt;&lt;2</a:t>
            </a:r>
            <a:endParaRPr dirty="0"/>
          </a:p>
          <a:p>
            <a:pPr marL="660481" lvl="1" indent="-255121" algn="l" rtl="0">
              <a:spcBef>
                <a:spcPts val="400"/>
              </a:spcBef>
              <a:spcAft>
                <a:spcPts val="0"/>
              </a:spcAft>
              <a:buClr>
                <a:srgbClr val="C5DBC3"/>
              </a:buClr>
              <a:buSzPts val="1800"/>
              <a:buChar char="🢭"/>
            </a:pPr>
            <a:r>
              <a:rPr lang="en-US" sz="2000" dirty="0">
                <a:latin typeface="Arial"/>
                <a:ea typeface="Arial"/>
                <a:cs typeface="Arial"/>
                <a:sym typeface="Arial"/>
              </a:rPr>
              <a:t>Store in </a:t>
            </a:r>
            <a:r>
              <a:rPr lang="en-US" sz="2000" b="1" dirty="0">
                <a:latin typeface="Arial"/>
                <a:ea typeface="Arial"/>
                <a:cs typeface="Arial"/>
                <a:sym typeface="Arial"/>
              </a:rPr>
              <a:t>x11</a:t>
            </a:r>
            <a:r>
              <a:rPr lang="en-US" sz="2000" dirty="0">
                <a:latin typeface="Arial"/>
                <a:ea typeface="Arial"/>
                <a:cs typeface="Arial"/>
                <a:sym typeface="Arial"/>
              </a:rPr>
              <a:t> the value from </a:t>
            </a:r>
            <a:r>
              <a:rPr lang="en-US" sz="2000" b="1" dirty="0">
                <a:latin typeface="Arial"/>
                <a:ea typeface="Arial"/>
                <a:cs typeface="Arial"/>
                <a:sym typeface="Arial"/>
              </a:rPr>
              <a:t>x12</a:t>
            </a:r>
            <a:r>
              <a:rPr lang="en-US" sz="2000" dirty="0">
                <a:latin typeface="Arial"/>
                <a:ea typeface="Arial"/>
                <a:cs typeface="Arial"/>
                <a:sym typeface="Arial"/>
              </a:rPr>
              <a:t> shifted by 2 bits to the left (they fall off end), </a:t>
            </a:r>
            <a:r>
              <a:rPr lang="en-US" sz="2000" dirty="0">
                <a:solidFill>
                  <a:srgbClr val="D8E156"/>
                </a:solidFill>
                <a:latin typeface="Arial"/>
                <a:ea typeface="Arial"/>
                <a:cs typeface="Arial"/>
                <a:sym typeface="Arial"/>
              </a:rPr>
              <a:t>inserting 0’s</a:t>
            </a:r>
            <a:r>
              <a:rPr lang="en-US" sz="2000" dirty="0">
                <a:solidFill>
                  <a:schemeClr val="accent1"/>
                </a:solidFill>
                <a:latin typeface="Arial"/>
                <a:ea typeface="Arial"/>
                <a:cs typeface="Arial"/>
                <a:sym typeface="Arial"/>
              </a:rPr>
              <a:t> </a:t>
            </a:r>
            <a:r>
              <a:rPr lang="en-US" sz="2000" dirty="0">
                <a:latin typeface="Arial"/>
                <a:ea typeface="Arial"/>
                <a:cs typeface="Arial"/>
                <a:sym typeface="Arial"/>
              </a:rPr>
              <a:t>on right; &lt;&lt; in C.</a:t>
            </a:r>
            <a:endParaRPr dirty="0"/>
          </a:p>
          <a:p>
            <a:pPr marL="660481" lvl="1" indent="-255121" algn="l" rtl="0">
              <a:spcBef>
                <a:spcPts val="400"/>
              </a:spcBef>
              <a:spcAft>
                <a:spcPts val="0"/>
              </a:spcAft>
              <a:buClr>
                <a:srgbClr val="C5DBC3"/>
              </a:buClr>
              <a:buSzPts val="1800"/>
              <a:buChar char="🢭"/>
            </a:pPr>
            <a:r>
              <a:rPr lang="en-US" sz="2000" dirty="0">
                <a:latin typeface="Arial"/>
                <a:ea typeface="Arial"/>
                <a:cs typeface="Arial"/>
                <a:sym typeface="Arial"/>
              </a:rPr>
              <a:t>Before:	</a:t>
            </a:r>
            <a:r>
              <a:rPr lang="en-US" sz="1800" b="1" dirty="0">
                <a:solidFill>
                  <a:srgbClr val="D8E156"/>
                </a:solidFill>
                <a:latin typeface="Courier"/>
                <a:ea typeface="Courier"/>
                <a:cs typeface="Courier"/>
                <a:sym typeface="Courier"/>
              </a:rPr>
              <a:t>0000 0002</a:t>
            </a:r>
            <a:r>
              <a:rPr lang="en-US" sz="1800" b="1" baseline="-25000" dirty="0">
                <a:solidFill>
                  <a:srgbClr val="D8E156"/>
                </a:solidFill>
                <a:latin typeface="Courier"/>
                <a:ea typeface="Courier"/>
                <a:cs typeface="Courier"/>
                <a:sym typeface="Courier"/>
              </a:rPr>
              <a:t>hex</a:t>
            </a:r>
            <a:br>
              <a:rPr lang="en-US" sz="2000" dirty="0">
                <a:latin typeface="Arial"/>
                <a:ea typeface="Arial"/>
                <a:cs typeface="Arial"/>
                <a:sym typeface="Arial"/>
              </a:rPr>
            </a:br>
            <a:r>
              <a:rPr lang="en-US" sz="1800" b="1" dirty="0">
                <a:solidFill>
                  <a:srgbClr val="D8E156"/>
                </a:solidFill>
                <a:latin typeface="Courier"/>
                <a:ea typeface="Courier"/>
                <a:cs typeface="Courier"/>
                <a:sym typeface="Courier"/>
              </a:rPr>
              <a:t>0000 0000 0000 0000 0000 0000 0000 0010</a:t>
            </a:r>
            <a:r>
              <a:rPr lang="en-US" sz="1800" b="1" baseline="-25000" dirty="0">
                <a:solidFill>
                  <a:srgbClr val="D8E156"/>
                </a:solidFill>
                <a:latin typeface="Courier"/>
                <a:ea typeface="Courier"/>
                <a:cs typeface="Courier"/>
                <a:sym typeface="Courier"/>
              </a:rPr>
              <a:t>two</a:t>
            </a:r>
            <a:endParaRPr sz="2000" b="1" baseline="-25000" dirty="0">
              <a:solidFill>
                <a:srgbClr val="D8E156"/>
              </a:solidFill>
              <a:latin typeface="Courier"/>
              <a:ea typeface="Courier"/>
              <a:cs typeface="Courier"/>
              <a:sym typeface="Courier"/>
            </a:endParaRPr>
          </a:p>
          <a:p>
            <a:pPr marL="660481" lvl="1" indent="-255121" algn="l" rtl="0">
              <a:spcBef>
                <a:spcPts val="400"/>
              </a:spcBef>
              <a:spcAft>
                <a:spcPts val="0"/>
              </a:spcAft>
              <a:buClr>
                <a:srgbClr val="C5DBC3"/>
              </a:buClr>
              <a:buSzPts val="1800"/>
              <a:buChar char="🢭"/>
            </a:pPr>
            <a:r>
              <a:rPr lang="en-US" sz="2000" dirty="0">
                <a:latin typeface="Arial"/>
                <a:ea typeface="Arial"/>
                <a:cs typeface="Arial"/>
                <a:sym typeface="Arial"/>
              </a:rPr>
              <a:t>After: 	</a:t>
            </a:r>
            <a:r>
              <a:rPr lang="en-US" sz="1800" b="1" dirty="0">
                <a:solidFill>
                  <a:srgbClr val="D8E156"/>
                </a:solidFill>
                <a:latin typeface="Courier"/>
                <a:ea typeface="Courier"/>
                <a:cs typeface="Courier"/>
                <a:sym typeface="Courier"/>
              </a:rPr>
              <a:t>0000 000</a:t>
            </a:r>
            <a:r>
              <a:rPr lang="en-US" sz="1800" b="1" u="sng" dirty="0">
                <a:solidFill>
                  <a:srgbClr val="FFC000"/>
                </a:solidFill>
                <a:latin typeface="Courier"/>
                <a:ea typeface="Courier"/>
                <a:cs typeface="Courier"/>
                <a:sym typeface="Courier"/>
              </a:rPr>
              <a:t>8</a:t>
            </a:r>
            <a:r>
              <a:rPr lang="en-US" sz="1800" b="1" baseline="-25000" dirty="0">
                <a:solidFill>
                  <a:srgbClr val="D8E156"/>
                </a:solidFill>
                <a:latin typeface="Courier"/>
                <a:ea typeface="Courier"/>
                <a:cs typeface="Courier"/>
                <a:sym typeface="Courier"/>
              </a:rPr>
              <a:t>hex</a:t>
            </a:r>
            <a:br>
              <a:rPr lang="en-US" sz="2000" dirty="0">
                <a:solidFill>
                  <a:srgbClr val="D8E156"/>
                </a:solidFill>
                <a:latin typeface="Arial"/>
                <a:ea typeface="Arial"/>
                <a:cs typeface="Arial"/>
                <a:sym typeface="Arial"/>
              </a:rPr>
            </a:br>
            <a:r>
              <a:rPr lang="en-US" sz="1800" b="1" dirty="0">
                <a:solidFill>
                  <a:srgbClr val="D8E156"/>
                </a:solidFill>
                <a:latin typeface="Courier"/>
                <a:ea typeface="Courier"/>
                <a:cs typeface="Courier"/>
                <a:sym typeface="Courier"/>
              </a:rPr>
              <a:t>0000 0000 0000 0000 0000 0000 0000 10</a:t>
            </a:r>
            <a:r>
              <a:rPr lang="en-US" sz="1800" b="1" u="sng" dirty="0">
                <a:solidFill>
                  <a:srgbClr val="FFC000"/>
                </a:solidFill>
                <a:latin typeface="Courier"/>
                <a:ea typeface="Courier"/>
                <a:cs typeface="Courier"/>
                <a:sym typeface="Courier"/>
              </a:rPr>
              <a:t>00</a:t>
            </a:r>
            <a:r>
              <a:rPr lang="en-US" sz="1800" b="1" baseline="-25000" dirty="0">
                <a:latin typeface="Courier"/>
                <a:ea typeface="Courier"/>
                <a:cs typeface="Courier"/>
                <a:sym typeface="Courier"/>
              </a:rPr>
              <a:t>two</a:t>
            </a:r>
            <a:endParaRPr sz="1600" b="1" dirty="0">
              <a:latin typeface="Courier"/>
              <a:ea typeface="Courier"/>
              <a:cs typeface="Courier"/>
              <a:sym typeface="Courier"/>
            </a:endParaRPr>
          </a:p>
          <a:p>
            <a:pPr marL="660481" lvl="1" indent="-255121" algn="l" rtl="0">
              <a:spcBef>
                <a:spcPts val="400"/>
              </a:spcBef>
              <a:spcAft>
                <a:spcPts val="0"/>
              </a:spcAft>
              <a:buClr>
                <a:srgbClr val="C5DBC3"/>
              </a:buClr>
              <a:buSzPts val="1800"/>
              <a:buChar char="🢭"/>
            </a:pPr>
            <a:r>
              <a:rPr lang="en-US" sz="2000" dirty="0">
                <a:latin typeface="Arial"/>
                <a:ea typeface="Arial"/>
                <a:cs typeface="Arial"/>
                <a:sym typeface="Arial"/>
              </a:rPr>
              <a:t>What arithmetic effect does shift left have?</a:t>
            </a:r>
            <a:endParaRPr dirty="0"/>
          </a:p>
          <a:p>
            <a:pPr marL="367091" lvl="0" indent="-306146" algn="l" rtl="0">
              <a:spcBef>
                <a:spcPts val="625"/>
              </a:spcBef>
              <a:spcAft>
                <a:spcPts val="0"/>
              </a:spcAft>
              <a:buSzPts val="2280"/>
              <a:buChar char="▪"/>
            </a:pPr>
            <a:r>
              <a:rPr lang="en-US" sz="2400" dirty="0">
                <a:latin typeface="Arial"/>
                <a:ea typeface="Arial"/>
                <a:cs typeface="Arial"/>
                <a:sym typeface="Arial"/>
              </a:rPr>
              <a:t>Shift Right: </a:t>
            </a:r>
            <a:r>
              <a:rPr lang="en-US" sz="2400" b="1" dirty="0" err="1">
                <a:solidFill>
                  <a:srgbClr val="FFC000"/>
                </a:solidFill>
                <a:latin typeface="Courier"/>
                <a:ea typeface="Courier"/>
                <a:cs typeface="Courier"/>
                <a:sym typeface="Courier"/>
              </a:rPr>
              <a:t>srl</a:t>
            </a:r>
            <a:r>
              <a:rPr lang="en-US" sz="2400" b="1" dirty="0">
                <a:solidFill>
                  <a:schemeClr val="accent2"/>
                </a:solidFill>
                <a:latin typeface="Arial"/>
                <a:ea typeface="Arial"/>
                <a:cs typeface="Arial"/>
                <a:sym typeface="Arial"/>
              </a:rPr>
              <a:t> </a:t>
            </a:r>
            <a:r>
              <a:rPr lang="en-US" sz="2400" dirty="0">
                <a:latin typeface="Arial"/>
                <a:ea typeface="Arial"/>
                <a:cs typeface="Arial"/>
                <a:sym typeface="Arial"/>
              </a:rPr>
              <a:t>is opposite shift; </a:t>
            </a:r>
            <a:r>
              <a:rPr lang="en-US" sz="2400" b="1" dirty="0">
                <a:latin typeface="Arial"/>
                <a:ea typeface="Arial"/>
                <a:cs typeface="Arial"/>
                <a:sym typeface="Arial"/>
              </a:rPr>
              <a:t>&gt;&gt;</a:t>
            </a:r>
            <a:endParaRPr dirty="0"/>
          </a:p>
        </p:txBody>
      </p:sp>
      <p:sp>
        <p:nvSpPr>
          <p:cNvPr id="272" name="Google Shape;272;p19"/>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Logical Shifting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 descr="Graphical user interface&#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0"/>
          <p:cNvSpPr txBox="1">
            <a:spLocks noGrp="1"/>
          </p:cNvSpPr>
          <p:nvPr>
            <p:ph type="body" idx="1"/>
          </p:nvPr>
        </p:nvSpPr>
        <p:spPr>
          <a:xfrm>
            <a:off x="2286000" y="681037"/>
            <a:ext cx="6858000" cy="4024313"/>
          </a:xfrm>
          <a:prstGeom prst="rect">
            <a:avLst/>
          </a:prstGeom>
          <a:noFill/>
          <a:ln>
            <a:noFill/>
          </a:ln>
        </p:spPr>
        <p:txBody>
          <a:bodyPr spcFirstLastPara="1" wrap="square" lIns="130600" tIns="65300" rIns="130600" bIns="65300" anchor="t" anchorCtr="0">
            <a:normAutofit fontScale="92500"/>
          </a:bodyPr>
          <a:lstStyle/>
          <a:p>
            <a:pPr marL="367091" lvl="0" indent="-306146" algn="l" rtl="0">
              <a:spcBef>
                <a:spcPts val="0"/>
              </a:spcBef>
              <a:spcAft>
                <a:spcPts val="0"/>
              </a:spcAft>
              <a:buSzPct val="81428"/>
              <a:buChar char="▪"/>
            </a:pPr>
            <a:r>
              <a:rPr lang="en-US" dirty="0"/>
              <a:t>Shift right arithmetic (</a:t>
            </a:r>
            <a:r>
              <a:rPr lang="en-US" b="1" dirty="0" err="1">
                <a:latin typeface="Courier"/>
                <a:ea typeface="Courier"/>
                <a:cs typeface="Courier"/>
                <a:sym typeface="Courier"/>
              </a:rPr>
              <a:t>sra</a:t>
            </a:r>
            <a:r>
              <a:rPr lang="en-US" dirty="0"/>
              <a:t>, </a:t>
            </a:r>
            <a:r>
              <a:rPr lang="en-US" b="1" dirty="0" err="1">
                <a:latin typeface="Courier"/>
                <a:ea typeface="Courier"/>
                <a:cs typeface="Courier"/>
                <a:sym typeface="Courier"/>
              </a:rPr>
              <a:t>srai</a:t>
            </a:r>
            <a:r>
              <a:rPr lang="en-US" dirty="0"/>
              <a:t>) moves </a:t>
            </a:r>
            <a:r>
              <a:rPr lang="en-US" i="1" dirty="0"/>
              <a:t>n</a:t>
            </a:r>
            <a:r>
              <a:rPr lang="en-US" dirty="0"/>
              <a:t> bits to the right (insert high-order sign bit into empty bits)</a:t>
            </a:r>
            <a:endParaRPr sz="2800" baseline="-25000" dirty="0"/>
          </a:p>
          <a:p>
            <a:pPr marL="367091" lvl="0" indent="-306146" algn="l" rtl="0">
              <a:spcBef>
                <a:spcPts val="625"/>
              </a:spcBef>
              <a:spcAft>
                <a:spcPts val="0"/>
              </a:spcAft>
              <a:buSzPct val="95000"/>
              <a:buChar char="▪"/>
            </a:pPr>
            <a:r>
              <a:rPr lang="en-US" dirty="0"/>
              <a:t>For example, if register x10 contained</a:t>
            </a:r>
            <a:endParaRPr dirty="0"/>
          </a:p>
          <a:p>
            <a:pPr marL="660400" lvl="1" indent="-660400" algn="l" rtl="0">
              <a:spcBef>
                <a:spcPts val="351"/>
              </a:spcBef>
              <a:spcAft>
                <a:spcPts val="0"/>
              </a:spcAft>
              <a:buClr>
                <a:srgbClr val="D8E156"/>
              </a:buClr>
              <a:buSzPct val="90000"/>
              <a:buNone/>
            </a:pPr>
            <a:r>
              <a:rPr lang="en-US" sz="1900" b="1" dirty="0">
                <a:solidFill>
                  <a:srgbClr val="D8E156"/>
                </a:solidFill>
                <a:latin typeface="Courier"/>
                <a:ea typeface="Courier"/>
                <a:cs typeface="Courier"/>
                <a:sym typeface="Courier"/>
              </a:rPr>
              <a:t>1111 1111 1111 1111 1111 1111 1110 0111</a:t>
            </a:r>
            <a:r>
              <a:rPr lang="en-US" sz="1900" b="1" baseline="-25000" dirty="0">
                <a:solidFill>
                  <a:srgbClr val="D8E156"/>
                </a:solidFill>
                <a:latin typeface="Courier"/>
                <a:ea typeface="Courier"/>
                <a:cs typeface="Courier"/>
                <a:sym typeface="Courier"/>
              </a:rPr>
              <a:t>two</a:t>
            </a:r>
            <a:r>
              <a:rPr lang="en-US" sz="1900" b="1" dirty="0">
                <a:solidFill>
                  <a:srgbClr val="D8E156"/>
                </a:solidFill>
                <a:latin typeface="Courier"/>
                <a:ea typeface="Courier"/>
                <a:cs typeface="Courier"/>
                <a:sym typeface="Courier"/>
              </a:rPr>
              <a:t>= -25</a:t>
            </a:r>
            <a:r>
              <a:rPr lang="en-US" sz="1900" b="1" baseline="-25000" dirty="0">
                <a:solidFill>
                  <a:srgbClr val="D8E156"/>
                </a:solidFill>
                <a:latin typeface="Courier"/>
                <a:ea typeface="Courier"/>
                <a:cs typeface="Courier"/>
                <a:sym typeface="Courier"/>
              </a:rPr>
              <a:t>ten</a:t>
            </a:r>
            <a:endParaRPr dirty="0"/>
          </a:p>
          <a:p>
            <a:pPr marL="367091" lvl="0" indent="-306146" algn="l" rtl="0">
              <a:spcBef>
                <a:spcPts val="625"/>
              </a:spcBef>
              <a:spcAft>
                <a:spcPts val="0"/>
              </a:spcAft>
              <a:buSzPct val="95000"/>
              <a:buChar char="▪"/>
            </a:pPr>
            <a:r>
              <a:rPr lang="en-US" sz="2400" dirty="0"/>
              <a:t>If execute</a:t>
            </a:r>
            <a:r>
              <a:rPr lang="en-US" dirty="0"/>
              <a:t> </a:t>
            </a:r>
            <a:r>
              <a:rPr lang="en-US" b="1" dirty="0" err="1">
                <a:solidFill>
                  <a:srgbClr val="D8E156"/>
                </a:solidFill>
                <a:latin typeface="Courier"/>
                <a:ea typeface="Courier"/>
                <a:cs typeface="Courier"/>
                <a:sym typeface="Courier"/>
              </a:rPr>
              <a:t>srai</a:t>
            </a:r>
            <a:r>
              <a:rPr lang="en-US" b="1" dirty="0">
                <a:solidFill>
                  <a:srgbClr val="D8E156"/>
                </a:solidFill>
                <a:latin typeface="Courier"/>
                <a:ea typeface="Courier"/>
                <a:cs typeface="Courier"/>
                <a:sym typeface="Courier"/>
              </a:rPr>
              <a:t> x10, x10, 4</a:t>
            </a:r>
            <a:r>
              <a:rPr lang="en-US" dirty="0"/>
              <a:t>, result is:</a:t>
            </a:r>
            <a:endParaRPr dirty="0"/>
          </a:p>
          <a:p>
            <a:pPr marL="366713" lvl="0" indent="-366713" algn="l" rtl="0">
              <a:spcBef>
                <a:spcPts val="625"/>
              </a:spcBef>
              <a:spcAft>
                <a:spcPts val="0"/>
              </a:spcAft>
              <a:buSzPct val="95000"/>
              <a:buNone/>
            </a:pPr>
            <a:r>
              <a:rPr lang="en-US" sz="1900" b="1" dirty="0">
                <a:solidFill>
                  <a:srgbClr val="D8E156"/>
                </a:solidFill>
                <a:latin typeface="Courier"/>
                <a:ea typeface="Courier"/>
                <a:cs typeface="Courier"/>
                <a:sym typeface="Courier"/>
              </a:rPr>
              <a:t>1111 1111 1111 1111 1111 1111 1111 1110</a:t>
            </a:r>
            <a:r>
              <a:rPr lang="en-US" sz="1900" b="1" baseline="-25000" dirty="0">
                <a:solidFill>
                  <a:srgbClr val="D8E156"/>
                </a:solidFill>
                <a:latin typeface="Courier"/>
                <a:ea typeface="Courier"/>
                <a:cs typeface="Courier"/>
                <a:sym typeface="Courier"/>
              </a:rPr>
              <a:t>two</a:t>
            </a:r>
            <a:r>
              <a:rPr lang="en-US" sz="1900" b="1" dirty="0">
                <a:solidFill>
                  <a:srgbClr val="D8E156"/>
                </a:solidFill>
                <a:latin typeface="Courier"/>
                <a:ea typeface="Courier"/>
                <a:cs typeface="Courier"/>
                <a:sym typeface="Courier"/>
              </a:rPr>
              <a:t>= -2</a:t>
            </a:r>
            <a:r>
              <a:rPr lang="en-US" sz="1900" b="1" baseline="-25000" dirty="0">
                <a:solidFill>
                  <a:srgbClr val="D8E156"/>
                </a:solidFill>
                <a:latin typeface="Courier"/>
                <a:ea typeface="Courier"/>
                <a:cs typeface="Courier"/>
                <a:sym typeface="Courier"/>
              </a:rPr>
              <a:t>ten</a:t>
            </a:r>
            <a:endParaRPr dirty="0"/>
          </a:p>
          <a:p>
            <a:pPr marL="342900" lvl="1">
              <a:spcBef>
                <a:spcPts val="370"/>
              </a:spcBef>
              <a:buSzPct val="90000"/>
              <a:buFont typeface="Wingdings" panose="05000000000000000000" pitchFamily="2" charset="2"/>
              <a:buChar char="§"/>
            </a:pPr>
            <a:r>
              <a:rPr lang="en-US" dirty="0"/>
              <a:t>Unfortunately, this is NOT same as dividing by 2</a:t>
            </a:r>
            <a:r>
              <a:rPr lang="en-US" baseline="30000" dirty="0"/>
              <a:t>n</a:t>
            </a:r>
            <a:endParaRPr dirty="0"/>
          </a:p>
          <a:p>
            <a:pPr marL="742960" lvl="2" indent="-342905" algn="l" rtl="0">
              <a:spcBef>
                <a:spcPts val="370"/>
              </a:spcBef>
              <a:spcAft>
                <a:spcPts val="0"/>
              </a:spcAft>
              <a:buClr>
                <a:srgbClr val="00BEE2"/>
              </a:buClr>
              <a:buSzPct val="100000"/>
              <a:buFont typeface="Merriweather Sans"/>
              <a:buChar char="−"/>
            </a:pPr>
            <a:r>
              <a:rPr lang="en-US" dirty="0"/>
              <a:t>Fails for odd negative numbers</a:t>
            </a:r>
            <a:endParaRPr dirty="0"/>
          </a:p>
          <a:p>
            <a:pPr marL="742960" lvl="2" indent="-342905" algn="l" rtl="0">
              <a:spcBef>
                <a:spcPts val="370"/>
              </a:spcBef>
              <a:spcAft>
                <a:spcPts val="0"/>
              </a:spcAft>
              <a:buClr>
                <a:srgbClr val="00BEE2"/>
              </a:buClr>
              <a:buSzPct val="100000"/>
              <a:buFont typeface="Merriweather Sans"/>
              <a:buChar char="−"/>
            </a:pPr>
            <a:r>
              <a:rPr lang="en-US" dirty="0"/>
              <a:t>C arithmetic semantics is that division should round towards 0</a:t>
            </a:r>
            <a:endParaRPr dirty="0"/>
          </a:p>
          <a:p>
            <a:pPr marL="367091" lvl="0" indent="-306146" algn="l" rtl="0">
              <a:spcBef>
                <a:spcPts val="625"/>
              </a:spcBef>
              <a:spcAft>
                <a:spcPts val="0"/>
              </a:spcAft>
              <a:buSzPct val="95000"/>
              <a:buNone/>
            </a:pPr>
            <a:endParaRPr dirty="0"/>
          </a:p>
          <a:p>
            <a:pPr marL="367091" lvl="0" indent="-306146" algn="l" rtl="0">
              <a:spcBef>
                <a:spcPts val="625"/>
              </a:spcBef>
              <a:spcAft>
                <a:spcPts val="0"/>
              </a:spcAft>
              <a:buSzPct val="95000"/>
              <a:buNone/>
            </a:pPr>
            <a:endParaRPr dirty="0"/>
          </a:p>
          <a:p>
            <a:pPr marL="367091" lvl="0" indent="-172224" algn="l" rtl="0">
              <a:spcBef>
                <a:spcPts val="625"/>
              </a:spcBef>
              <a:spcAft>
                <a:spcPts val="0"/>
              </a:spcAft>
              <a:buSzPct val="95000"/>
              <a:buNone/>
            </a:pPr>
            <a:endParaRPr dirty="0"/>
          </a:p>
          <a:p>
            <a:pPr marL="367091" lvl="0" indent="-306146" algn="l" rtl="0">
              <a:spcBef>
                <a:spcPts val="625"/>
              </a:spcBef>
              <a:spcAft>
                <a:spcPts val="0"/>
              </a:spcAft>
              <a:buSzPct val="95000"/>
              <a:buNone/>
            </a:pPr>
            <a:endParaRPr sz="2800" baseline="-25000" dirty="0"/>
          </a:p>
        </p:txBody>
      </p:sp>
      <p:sp>
        <p:nvSpPr>
          <p:cNvPr id="279" name="Google Shape;279;p20"/>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Arithmetic Shifting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subTitle" idx="1"/>
          </p:nvPr>
        </p:nvSpPr>
        <p:spPr>
          <a:xfrm>
            <a:off x="2743200" y="2125980"/>
            <a:ext cx="5943600" cy="1131570"/>
          </a:xfrm>
          <a:prstGeom prst="rect">
            <a:avLst/>
          </a:prstGeom>
          <a:noFill/>
          <a:ln>
            <a:noFill/>
          </a:ln>
        </p:spPr>
        <p:txBody>
          <a:bodyPr spcFirstLastPara="1" wrap="square" lIns="143675" tIns="65300" rIns="130600" bIns="65300" anchor="ctr" anchorCtr="0">
            <a:noAutofit/>
          </a:bodyPr>
          <a:lstStyle/>
          <a:p>
            <a:pPr marL="0" lvl="0" indent="0" algn="ctr" rtl="0">
              <a:spcBef>
                <a:spcPts val="0"/>
              </a:spcBef>
              <a:spcAft>
                <a:spcPts val="0"/>
              </a:spcAft>
              <a:buSzPts val="5985"/>
              <a:buNone/>
            </a:pPr>
            <a:r>
              <a:rPr lang="en-US"/>
              <a:t>A Bit About Machine Program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2"/>
          <p:cNvSpPr txBox="1">
            <a:spLocks noGrp="1"/>
          </p:cNvSpPr>
          <p:nvPr>
            <p:ph type="title"/>
          </p:nvPr>
        </p:nvSpPr>
        <p:spPr>
          <a:xfrm>
            <a:off x="838200" y="151768"/>
            <a:ext cx="7877176" cy="476882"/>
          </a:xfrm>
          <a:prstGeom prst="rect">
            <a:avLst/>
          </a:prstGeom>
          <a:noFill/>
          <a:ln>
            <a:noFill/>
          </a:ln>
        </p:spPr>
        <p:txBody>
          <a:bodyPr spcFirstLastPara="1" wrap="square" lIns="130600" tIns="65300" rIns="130600" bIns="65300" anchor="t" anchorCtr="0">
            <a:noAutofit/>
          </a:bodyPr>
          <a:lstStyle/>
          <a:p>
            <a:pPr marL="0" lvl="0" indent="0" algn="l" rtl="0">
              <a:lnSpc>
                <a:spcPct val="85000"/>
              </a:lnSpc>
              <a:spcBef>
                <a:spcPts val="0"/>
              </a:spcBef>
              <a:spcAft>
                <a:spcPts val="0"/>
              </a:spcAft>
              <a:buNone/>
            </a:pPr>
            <a:r>
              <a:rPr lang="en-US" sz="2400" dirty="0"/>
              <a:t>Assembler to Machine Code (More Later in Course)</a:t>
            </a:r>
            <a:endParaRPr sz="2400" dirty="0"/>
          </a:p>
        </p:txBody>
      </p:sp>
      <p:grpSp>
        <p:nvGrpSpPr>
          <p:cNvPr id="290" name="Google Shape;290;p22"/>
          <p:cNvGrpSpPr/>
          <p:nvPr/>
        </p:nvGrpSpPr>
        <p:grpSpPr>
          <a:xfrm>
            <a:off x="2067835" y="1045967"/>
            <a:ext cx="4426233" cy="3051566"/>
            <a:chOff x="41008" y="971551"/>
            <a:chExt cx="5952424" cy="3886199"/>
          </a:xfrm>
        </p:grpSpPr>
        <p:sp>
          <p:nvSpPr>
            <p:cNvPr id="291" name="Google Shape;291;p22"/>
            <p:cNvSpPr/>
            <p:nvPr/>
          </p:nvSpPr>
          <p:spPr>
            <a:xfrm>
              <a:off x="254876" y="971551"/>
              <a:ext cx="1878632" cy="514350"/>
            </a:xfrm>
            <a:prstGeom prst="foldedCorner">
              <a:avLst>
                <a:gd name="adj" fmla="val 16667"/>
              </a:avLst>
            </a:prstGeom>
            <a:solidFill>
              <a:schemeClr val="dk1"/>
            </a:solidFill>
            <a:ln w="38100" cap="flat" cmpd="sng">
              <a:solidFill>
                <a:srgbClr val="D8E1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Helvetica Neue"/>
                  <a:ea typeface="Helvetica Neue"/>
                  <a:cs typeface="Helvetica Neue"/>
                  <a:sym typeface="Helvetica Neue"/>
                </a:rPr>
                <a:t>foo.S</a:t>
              </a:r>
              <a:endParaRPr sz="1800">
                <a:solidFill>
                  <a:schemeClr val="lt1"/>
                </a:solidFill>
                <a:latin typeface="Helvetica Neue"/>
                <a:ea typeface="Helvetica Neue"/>
                <a:cs typeface="Helvetica Neue"/>
                <a:sym typeface="Helvetica Neue"/>
              </a:endParaRPr>
            </a:p>
          </p:txBody>
        </p:sp>
        <p:sp>
          <p:nvSpPr>
            <p:cNvPr id="292" name="Google Shape;292;p22"/>
            <p:cNvSpPr/>
            <p:nvPr/>
          </p:nvSpPr>
          <p:spPr>
            <a:xfrm>
              <a:off x="2714257" y="971551"/>
              <a:ext cx="1884990" cy="457200"/>
            </a:xfrm>
            <a:prstGeom prst="foldedCorner">
              <a:avLst>
                <a:gd name="adj" fmla="val 16667"/>
              </a:avLst>
            </a:prstGeom>
            <a:solidFill>
              <a:schemeClr val="dk1"/>
            </a:solidFill>
            <a:ln w="38100" cap="flat" cmpd="sng">
              <a:solidFill>
                <a:srgbClr val="D8E1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Helvetica Neue"/>
                  <a:ea typeface="Helvetica Neue"/>
                  <a:cs typeface="Helvetica Neue"/>
                  <a:sym typeface="Helvetica Neue"/>
                </a:rPr>
                <a:t>bar.S</a:t>
              </a:r>
              <a:endParaRPr sz="1800">
                <a:solidFill>
                  <a:schemeClr val="lt1"/>
                </a:solidFill>
                <a:latin typeface="Helvetica Neue"/>
                <a:ea typeface="Helvetica Neue"/>
                <a:cs typeface="Helvetica Neue"/>
                <a:sym typeface="Helvetica Neue"/>
              </a:endParaRPr>
            </a:p>
          </p:txBody>
        </p:sp>
        <p:sp>
          <p:nvSpPr>
            <p:cNvPr id="293" name="Google Shape;293;p22"/>
            <p:cNvSpPr/>
            <p:nvPr/>
          </p:nvSpPr>
          <p:spPr>
            <a:xfrm>
              <a:off x="41008" y="1828801"/>
              <a:ext cx="2347126" cy="628365"/>
            </a:xfrm>
            <a:prstGeom prst="ellipse">
              <a:avLst/>
            </a:prstGeom>
            <a:solidFill>
              <a:schemeClr val="dk1"/>
            </a:solidFill>
            <a:ln w="38100" cap="flat" cmpd="sng">
              <a:solidFill>
                <a:srgbClr val="E4DDD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Helvetica Neue"/>
                  <a:ea typeface="Helvetica Neue"/>
                  <a:cs typeface="Helvetica Neue"/>
                  <a:sym typeface="Helvetica Neue"/>
                </a:rPr>
                <a:t>Assembler</a:t>
              </a:r>
              <a:endParaRPr dirty="0"/>
            </a:p>
          </p:txBody>
        </p:sp>
        <p:sp>
          <p:nvSpPr>
            <p:cNvPr id="294" name="Google Shape;294;p22"/>
            <p:cNvSpPr/>
            <p:nvPr/>
          </p:nvSpPr>
          <p:spPr>
            <a:xfrm>
              <a:off x="2539424" y="1798808"/>
              <a:ext cx="2235733" cy="628365"/>
            </a:xfrm>
            <a:prstGeom prst="ellipse">
              <a:avLst/>
            </a:prstGeom>
            <a:solidFill>
              <a:schemeClr val="dk1"/>
            </a:solidFill>
            <a:ln w="38100" cap="flat" cmpd="sng">
              <a:solidFill>
                <a:srgbClr val="E4DDD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Helvetica Neue"/>
                  <a:ea typeface="Helvetica Neue"/>
                  <a:cs typeface="Helvetica Neue"/>
                  <a:sym typeface="Helvetica Neue"/>
                </a:rPr>
                <a:t>Assembler</a:t>
              </a:r>
              <a:endParaRPr dirty="0"/>
            </a:p>
          </p:txBody>
        </p:sp>
        <p:cxnSp>
          <p:nvCxnSpPr>
            <p:cNvPr id="295" name="Google Shape;295;p22"/>
            <p:cNvCxnSpPr/>
            <p:nvPr/>
          </p:nvCxnSpPr>
          <p:spPr>
            <a:xfrm>
              <a:off x="1212016" y="1485901"/>
              <a:ext cx="0" cy="342900"/>
            </a:xfrm>
            <a:prstGeom prst="straightConnector1">
              <a:avLst/>
            </a:prstGeom>
            <a:noFill/>
            <a:ln w="19050" cap="flat" cmpd="sng">
              <a:solidFill>
                <a:srgbClr val="E4DDD2"/>
              </a:solidFill>
              <a:prstDash val="solid"/>
              <a:round/>
              <a:headEnd type="none" w="sm" len="sm"/>
              <a:tailEnd type="stealth" w="med" len="med"/>
            </a:ln>
          </p:spPr>
        </p:cxnSp>
        <p:cxnSp>
          <p:nvCxnSpPr>
            <p:cNvPr id="296" name="Google Shape;296;p22"/>
            <p:cNvCxnSpPr>
              <a:cxnSpLocks/>
              <a:endCxn id="294" idx="0"/>
            </p:cNvCxnSpPr>
            <p:nvPr/>
          </p:nvCxnSpPr>
          <p:spPr>
            <a:xfrm>
              <a:off x="3655745" y="1476308"/>
              <a:ext cx="1547" cy="322500"/>
            </a:xfrm>
            <a:prstGeom prst="straightConnector1">
              <a:avLst/>
            </a:prstGeom>
            <a:noFill/>
            <a:ln w="19050" cap="flat" cmpd="sng">
              <a:solidFill>
                <a:srgbClr val="E4DDD2"/>
              </a:solidFill>
              <a:prstDash val="solid"/>
              <a:round/>
              <a:headEnd type="none" w="sm" len="sm"/>
              <a:tailEnd type="stealth" w="med" len="med"/>
            </a:ln>
          </p:spPr>
        </p:cxnSp>
        <p:sp>
          <p:nvSpPr>
            <p:cNvPr id="297" name="Google Shape;297;p22"/>
            <p:cNvSpPr/>
            <p:nvPr/>
          </p:nvSpPr>
          <p:spPr>
            <a:xfrm>
              <a:off x="254876" y="2628900"/>
              <a:ext cx="1878632" cy="533907"/>
            </a:xfrm>
            <a:prstGeom prst="foldedCorner">
              <a:avLst>
                <a:gd name="adj" fmla="val 16667"/>
              </a:avLst>
            </a:prstGeom>
            <a:solidFill>
              <a:schemeClr val="dk1"/>
            </a:solidFill>
            <a:ln w="38100" cap="flat" cmpd="sng">
              <a:solidFill>
                <a:srgbClr val="D8E1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Helvetica Neue"/>
                  <a:ea typeface="Helvetica Neue"/>
                  <a:cs typeface="Helvetica Neue"/>
                  <a:sym typeface="Helvetica Neue"/>
                </a:rPr>
                <a:t>foo.o</a:t>
              </a:r>
              <a:endParaRPr sz="1800">
                <a:solidFill>
                  <a:schemeClr val="lt1"/>
                </a:solidFill>
                <a:latin typeface="Helvetica Neue"/>
                <a:ea typeface="Helvetica Neue"/>
                <a:cs typeface="Helvetica Neue"/>
                <a:sym typeface="Helvetica Neue"/>
              </a:endParaRPr>
            </a:p>
          </p:txBody>
        </p:sp>
        <p:sp>
          <p:nvSpPr>
            <p:cNvPr id="298" name="Google Shape;298;p22"/>
            <p:cNvSpPr/>
            <p:nvPr/>
          </p:nvSpPr>
          <p:spPr>
            <a:xfrm>
              <a:off x="2714257" y="2628900"/>
              <a:ext cx="1878632" cy="533907"/>
            </a:xfrm>
            <a:prstGeom prst="foldedCorner">
              <a:avLst>
                <a:gd name="adj" fmla="val 16667"/>
              </a:avLst>
            </a:prstGeom>
            <a:solidFill>
              <a:schemeClr val="dk1"/>
            </a:solidFill>
            <a:ln w="38100" cap="flat" cmpd="sng">
              <a:solidFill>
                <a:srgbClr val="D8E1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Helvetica Neue"/>
                  <a:ea typeface="Helvetica Neue"/>
                  <a:cs typeface="Helvetica Neue"/>
                  <a:sym typeface="Helvetica Neue"/>
                </a:rPr>
                <a:t>bar.o</a:t>
              </a:r>
              <a:endParaRPr sz="1800">
                <a:solidFill>
                  <a:schemeClr val="lt1"/>
                </a:solidFill>
                <a:latin typeface="Helvetica Neue"/>
                <a:ea typeface="Helvetica Neue"/>
                <a:cs typeface="Helvetica Neue"/>
                <a:sym typeface="Helvetica Neue"/>
              </a:endParaRPr>
            </a:p>
          </p:txBody>
        </p:sp>
        <p:cxnSp>
          <p:nvCxnSpPr>
            <p:cNvPr id="299" name="Google Shape;299;p22"/>
            <p:cNvCxnSpPr>
              <a:cxnSpLocks/>
              <a:stCxn id="293" idx="4"/>
            </p:cNvCxnSpPr>
            <p:nvPr/>
          </p:nvCxnSpPr>
          <p:spPr>
            <a:xfrm flipH="1">
              <a:off x="1212018" y="2457166"/>
              <a:ext cx="2554" cy="169200"/>
            </a:xfrm>
            <a:prstGeom prst="straightConnector1">
              <a:avLst/>
            </a:prstGeom>
            <a:noFill/>
            <a:ln w="19050" cap="flat" cmpd="sng">
              <a:solidFill>
                <a:srgbClr val="E4DDD2"/>
              </a:solidFill>
              <a:prstDash val="solid"/>
              <a:round/>
              <a:headEnd type="none" w="sm" len="sm"/>
              <a:tailEnd type="stealth" w="med" len="med"/>
            </a:ln>
          </p:spPr>
        </p:cxnSp>
        <p:cxnSp>
          <p:nvCxnSpPr>
            <p:cNvPr id="300" name="Google Shape;300;p22"/>
            <p:cNvCxnSpPr>
              <a:cxnSpLocks/>
              <a:stCxn id="294" idx="4"/>
              <a:endCxn id="298" idx="0"/>
            </p:cNvCxnSpPr>
            <p:nvPr/>
          </p:nvCxnSpPr>
          <p:spPr>
            <a:xfrm flipH="1">
              <a:off x="3653573" y="2427173"/>
              <a:ext cx="3718" cy="201728"/>
            </a:xfrm>
            <a:prstGeom prst="straightConnector1">
              <a:avLst/>
            </a:prstGeom>
            <a:noFill/>
            <a:ln w="19050" cap="flat" cmpd="sng">
              <a:solidFill>
                <a:srgbClr val="E4DDD2"/>
              </a:solidFill>
              <a:prstDash val="solid"/>
              <a:round/>
              <a:headEnd type="none" w="sm" len="sm"/>
              <a:tailEnd type="stealth" w="med" len="med"/>
            </a:ln>
          </p:spPr>
        </p:cxnSp>
        <p:sp>
          <p:nvSpPr>
            <p:cNvPr id="301" name="Google Shape;301;p22"/>
            <p:cNvSpPr/>
            <p:nvPr/>
          </p:nvSpPr>
          <p:spPr>
            <a:xfrm>
              <a:off x="1524002" y="3371851"/>
              <a:ext cx="2087847" cy="628365"/>
            </a:xfrm>
            <a:prstGeom prst="ellipse">
              <a:avLst/>
            </a:prstGeom>
            <a:solidFill>
              <a:schemeClr val="dk1"/>
            </a:solidFill>
            <a:ln w="38100" cap="flat" cmpd="sng">
              <a:solidFill>
                <a:srgbClr val="E4DDD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Helvetica Neue"/>
                  <a:ea typeface="Helvetica Neue"/>
                  <a:cs typeface="Helvetica Neue"/>
                  <a:sym typeface="Helvetica Neue"/>
                </a:rPr>
                <a:t>Linker</a:t>
              </a:r>
              <a:endParaRPr/>
            </a:p>
          </p:txBody>
        </p:sp>
        <p:cxnSp>
          <p:nvCxnSpPr>
            <p:cNvPr id="302" name="Google Shape;302;p22"/>
            <p:cNvCxnSpPr>
              <a:stCxn id="297" idx="2"/>
              <a:endCxn id="301" idx="1"/>
            </p:cNvCxnSpPr>
            <p:nvPr/>
          </p:nvCxnSpPr>
          <p:spPr>
            <a:xfrm>
              <a:off x="1194192" y="3162807"/>
              <a:ext cx="635700" cy="301200"/>
            </a:xfrm>
            <a:prstGeom prst="straightConnector1">
              <a:avLst/>
            </a:prstGeom>
            <a:noFill/>
            <a:ln w="19050" cap="flat" cmpd="sng">
              <a:solidFill>
                <a:srgbClr val="E4DDD2"/>
              </a:solidFill>
              <a:prstDash val="solid"/>
              <a:round/>
              <a:headEnd type="none" w="sm" len="sm"/>
              <a:tailEnd type="stealth" w="med" len="med"/>
            </a:ln>
          </p:spPr>
        </p:cxnSp>
        <p:cxnSp>
          <p:nvCxnSpPr>
            <p:cNvPr id="303" name="Google Shape;303;p22"/>
            <p:cNvCxnSpPr>
              <a:stCxn id="298" idx="2"/>
              <a:endCxn id="301" idx="7"/>
            </p:cNvCxnSpPr>
            <p:nvPr/>
          </p:nvCxnSpPr>
          <p:spPr>
            <a:xfrm flipH="1">
              <a:off x="3306173" y="3162807"/>
              <a:ext cx="347400" cy="301200"/>
            </a:xfrm>
            <a:prstGeom prst="straightConnector1">
              <a:avLst/>
            </a:prstGeom>
            <a:noFill/>
            <a:ln w="19050" cap="flat" cmpd="sng">
              <a:solidFill>
                <a:srgbClr val="E4DDD2"/>
              </a:solidFill>
              <a:prstDash val="solid"/>
              <a:round/>
              <a:headEnd type="none" w="sm" len="sm"/>
              <a:tailEnd type="stealth" w="med" len="med"/>
            </a:ln>
          </p:spPr>
        </p:cxnSp>
        <p:sp>
          <p:nvSpPr>
            <p:cNvPr id="304" name="Google Shape;304;p22"/>
            <p:cNvSpPr/>
            <p:nvPr/>
          </p:nvSpPr>
          <p:spPr>
            <a:xfrm>
              <a:off x="4114800" y="3371851"/>
              <a:ext cx="1878632" cy="533907"/>
            </a:xfrm>
            <a:prstGeom prst="foldedCorner">
              <a:avLst>
                <a:gd name="adj" fmla="val 16667"/>
              </a:avLst>
            </a:prstGeom>
            <a:solidFill>
              <a:schemeClr val="dk1"/>
            </a:solidFill>
            <a:ln w="38100" cap="flat" cmpd="sng">
              <a:solidFill>
                <a:srgbClr val="D8E1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Helvetica Neue"/>
                  <a:ea typeface="Helvetica Neue"/>
                  <a:cs typeface="Helvetica Neue"/>
                  <a:sym typeface="Helvetica Neue"/>
                </a:rPr>
                <a:t>lib.o</a:t>
              </a:r>
              <a:endParaRPr sz="1800">
                <a:solidFill>
                  <a:schemeClr val="lt1"/>
                </a:solidFill>
                <a:latin typeface="Helvetica Neue"/>
                <a:ea typeface="Helvetica Neue"/>
                <a:cs typeface="Helvetica Neue"/>
                <a:sym typeface="Helvetica Neue"/>
              </a:endParaRPr>
            </a:p>
          </p:txBody>
        </p:sp>
        <p:cxnSp>
          <p:nvCxnSpPr>
            <p:cNvPr id="305" name="Google Shape;305;p22"/>
            <p:cNvCxnSpPr>
              <a:stCxn id="304" idx="1"/>
              <a:endCxn id="301" idx="6"/>
            </p:cNvCxnSpPr>
            <p:nvPr/>
          </p:nvCxnSpPr>
          <p:spPr>
            <a:xfrm flipH="1">
              <a:off x="3611700" y="3638805"/>
              <a:ext cx="503100" cy="47100"/>
            </a:xfrm>
            <a:prstGeom prst="straightConnector1">
              <a:avLst/>
            </a:prstGeom>
            <a:noFill/>
            <a:ln w="19050" cap="flat" cmpd="sng">
              <a:solidFill>
                <a:srgbClr val="E4DDD2"/>
              </a:solidFill>
              <a:prstDash val="solid"/>
              <a:round/>
              <a:headEnd type="none" w="sm" len="sm"/>
              <a:tailEnd type="stealth" w="med" len="med"/>
            </a:ln>
          </p:spPr>
        </p:cxnSp>
        <p:sp>
          <p:nvSpPr>
            <p:cNvPr id="306" name="Google Shape;306;p22"/>
            <p:cNvSpPr/>
            <p:nvPr/>
          </p:nvSpPr>
          <p:spPr>
            <a:xfrm>
              <a:off x="1600200" y="4229100"/>
              <a:ext cx="1878632" cy="628650"/>
            </a:xfrm>
            <a:prstGeom prst="foldedCorner">
              <a:avLst>
                <a:gd name="adj" fmla="val 16667"/>
              </a:avLst>
            </a:prstGeom>
            <a:solidFill>
              <a:schemeClr val="dk1"/>
            </a:solidFill>
            <a:ln w="38100" cap="flat" cmpd="sng">
              <a:solidFill>
                <a:srgbClr val="D8E1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Helvetica Neue"/>
                  <a:ea typeface="Helvetica Neue"/>
                  <a:cs typeface="Helvetica Neue"/>
                  <a:sym typeface="Helvetica Neue"/>
                </a:rPr>
                <a:t>a.out</a:t>
              </a:r>
              <a:endParaRPr sz="1800">
                <a:solidFill>
                  <a:schemeClr val="lt1"/>
                </a:solidFill>
                <a:latin typeface="Helvetica Neue"/>
                <a:ea typeface="Helvetica Neue"/>
                <a:cs typeface="Helvetica Neue"/>
                <a:sym typeface="Helvetica Neue"/>
              </a:endParaRPr>
            </a:p>
          </p:txBody>
        </p:sp>
        <p:cxnSp>
          <p:nvCxnSpPr>
            <p:cNvPr id="307" name="Google Shape;307;p22"/>
            <p:cNvCxnSpPr>
              <a:stCxn id="301" idx="4"/>
              <a:endCxn id="306" idx="0"/>
            </p:cNvCxnSpPr>
            <p:nvPr/>
          </p:nvCxnSpPr>
          <p:spPr>
            <a:xfrm flipH="1">
              <a:off x="2539426" y="4000216"/>
              <a:ext cx="28500" cy="228900"/>
            </a:xfrm>
            <a:prstGeom prst="straightConnector1">
              <a:avLst/>
            </a:prstGeom>
            <a:noFill/>
            <a:ln w="19050" cap="flat" cmpd="sng">
              <a:solidFill>
                <a:srgbClr val="E4DDD2"/>
              </a:solidFill>
              <a:prstDash val="solid"/>
              <a:round/>
              <a:headEnd type="none" w="sm" len="sm"/>
              <a:tailEnd type="stealth" w="med" len="med"/>
            </a:ln>
          </p:spPr>
        </p:cxnSp>
      </p:grpSp>
      <p:sp>
        <p:nvSpPr>
          <p:cNvPr id="308" name="Google Shape;308;p22"/>
          <p:cNvSpPr txBox="1"/>
          <p:nvPr/>
        </p:nvSpPr>
        <p:spPr>
          <a:xfrm>
            <a:off x="5562600" y="903545"/>
            <a:ext cx="372121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D8E156"/>
                </a:solidFill>
                <a:latin typeface="Arial"/>
                <a:ea typeface="Arial"/>
                <a:cs typeface="Arial"/>
                <a:sym typeface="Arial"/>
              </a:rPr>
              <a:t>Assembler source files (text)</a:t>
            </a:r>
            <a:endParaRPr/>
          </a:p>
        </p:txBody>
      </p:sp>
      <p:sp>
        <p:nvSpPr>
          <p:cNvPr id="309" name="Google Shape;309;p22"/>
          <p:cNvSpPr txBox="1"/>
          <p:nvPr/>
        </p:nvSpPr>
        <p:spPr>
          <a:xfrm>
            <a:off x="5861104" y="2482573"/>
            <a:ext cx="312420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D8E156"/>
                </a:solidFill>
                <a:latin typeface="Arial"/>
                <a:ea typeface="Arial"/>
                <a:cs typeface="Arial"/>
                <a:sym typeface="Arial"/>
              </a:rPr>
              <a:t>Machine code object files</a:t>
            </a:r>
            <a:endParaRPr/>
          </a:p>
        </p:txBody>
      </p:sp>
      <p:sp>
        <p:nvSpPr>
          <p:cNvPr id="310" name="Google Shape;310;p22"/>
          <p:cNvSpPr txBox="1"/>
          <p:nvPr/>
        </p:nvSpPr>
        <p:spPr>
          <a:xfrm>
            <a:off x="4776788" y="3562537"/>
            <a:ext cx="344326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D8E156"/>
                </a:solidFill>
                <a:latin typeface="Arial"/>
                <a:ea typeface="Arial"/>
                <a:cs typeface="Arial"/>
                <a:sym typeface="Arial"/>
              </a:rPr>
              <a:t>Pre-built object file libraries</a:t>
            </a:r>
            <a:endParaRPr/>
          </a:p>
        </p:txBody>
      </p:sp>
      <p:sp>
        <p:nvSpPr>
          <p:cNvPr id="311" name="Google Shape;311;p22"/>
          <p:cNvSpPr txBox="1"/>
          <p:nvPr/>
        </p:nvSpPr>
        <p:spPr>
          <a:xfrm>
            <a:off x="3328463" y="4145925"/>
            <a:ext cx="381599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dirty="0">
                <a:solidFill>
                  <a:srgbClr val="D8E156"/>
                </a:solidFill>
                <a:latin typeface="Arial"/>
                <a:ea typeface="Arial"/>
                <a:cs typeface="Arial"/>
                <a:sym typeface="Arial"/>
              </a:rPr>
              <a:t>Machine code executable file</a:t>
            </a:r>
            <a:endParaRPr dirty="0"/>
          </a:p>
        </p:txBody>
      </p:sp>
      <p:sp>
        <p:nvSpPr>
          <p:cNvPr id="312" name="Google Shape;312;p22"/>
          <p:cNvSpPr txBox="1"/>
          <p:nvPr/>
        </p:nvSpPr>
        <p:spPr>
          <a:xfrm>
            <a:off x="5551714" y="1450828"/>
            <a:ext cx="3596359"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dirty="0">
                <a:solidFill>
                  <a:schemeClr val="lt1"/>
                </a:solidFill>
                <a:latin typeface="Arial"/>
                <a:ea typeface="Arial"/>
                <a:cs typeface="Arial"/>
                <a:sym typeface="Arial"/>
              </a:rPr>
              <a:t>Assembler converts human-readable assembly code to instruction bit patterns</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3"/>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rmAutofit fontScale="90000"/>
          </a:bodyPr>
          <a:lstStyle/>
          <a:p>
            <a:pPr marL="0" lvl="0" indent="0" algn="l" rtl="0">
              <a:spcBef>
                <a:spcPts val="0"/>
              </a:spcBef>
              <a:spcAft>
                <a:spcPts val="0"/>
              </a:spcAft>
              <a:buNone/>
            </a:pPr>
            <a:r>
              <a:rPr lang="en-US"/>
              <a:t>How Program is Stored</a:t>
            </a:r>
            <a:endParaRPr/>
          </a:p>
        </p:txBody>
      </p:sp>
      <p:sp>
        <p:nvSpPr>
          <p:cNvPr id="318" name="Google Shape;318;p23"/>
          <p:cNvSpPr/>
          <p:nvPr/>
        </p:nvSpPr>
        <p:spPr>
          <a:xfrm>
            <a:off x="2209801" y="1143000"/>
            <a:ext cx="4495800" cy="3086100"/>
          </a:xfrm>
          <a:prstGeom prst="rect">
            <a:avLst/>
          </a:prstGeom>
          <a:solidFill>
            <a:srgbClr val="95B3D7"/>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25" b="1">
                <a:solidFill>
                  <a:srgbClr val="E4DDD2"/>
                </a:solidFill>
                <a:latin typeface="Helvetica Neue"/>
                <a:ea typeface="Helvetica Neue"/>
                <a:cs typeface="Helvetica Neue"/>
                <a:sym typeface="Helvetica Neue"/>
              </a:rPr>
              <a:t>Memory</a:t>
            </a:r>
            <a:endParaRPr/>
          </a:p>
        </p:txBody>
      </p:sp>
      <p:grpSp>
        <p:nvGrpSpPr>
          <p:cNvPr id="319" name="Google Shape;319;p23"/>
          <p:cNvGrpSpPr/>
          <p:nvPr/>
        </p:nvGrpSpPr>
        <p:grpSpPr>
          <a:xfrm>
            <a:off x="2514600" y="1485900"/>
            <a:ext cx="3962400" cy="2571750"/>
            <a:chOff x="4953000" y="1981200"/>
            <a:chExt cx="1524000" cy="3429000"/>
          </a:xfrm>
        </p:grpSpPr>
        <p:grpSp>
          <p:nvGrpSpPr>
            <p:cNvPr id="320" name="Google Shape;320;p23"/>
            <p:cNvGrpSpPr/>
            <p:nvPr/>
          </p:nvGrpSpPr>
          <p:grpSpPr>
            <a:xfrm>
              <a:off x="4953000" y="4038600"/>
              <a:ext cx="381000" cy="685800"/>
              <a:chOff x="7543800" y="3581400"/>
              <a:chExt cx="2362200" cy="685800"/>
            </a:xfrm>
          </p:grpSpPr>
          <p:sp>
            <p:nvSpPr>
              <p:cNvPr id="321" name="Google Shape;321;p23"/>
              <p:cNvSpPr/>
              <p:nvPr/>
            </p:nvSpPr>
            <p:spPr>
              <a:xfrm>
                <a:off x="7543800" y="3581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22" name="Google Shape;322;p23"/>
              <p:cNvSpPr/>
              <p:nvPr/>
            </p:nvSpPr>
            <p:spPr>
              <a:xfrm>
                <a:off x="7543800" y="3657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23" name="Google Shape;323;p23"/>
              <p:cNvSpPr/>
              <p:nvPr/>
            </p:nvSpPr>
            <p:spPr>
              <a:xfrm>
                <a:off x="7543800" y="3733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24" name="Google Shape;324;p23"/>
              <p:cNvSpPr/>
              <p:nvPr/>
            </p:nvSpPr>
            <p:spPr>
              <a:xfrm>
                <a:off x="7543800" y="3810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25" name="Google Shape;325;p23"/>
              <p:cNvSpPr/>
              <p:nvPr/>
            </p:nvSpPr>
            <p:spPr>
              <a:xfrm>
                <a:off x="7543800" y="38862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26" name="Google Shape;326;p23"/>
              <p:cNvSpPr/>
              <p:nvPr/>
            </p:nvSpPr>
            <p:spPr>
              <a:xfrm>
                <a:off x="7543800" y="3962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27" name="Google Shape;327;p23"/>
              <p:cNvSpPr/>
              <p:nvPr/>
            </p:nvSpPr>
            <p:spPr>
              <a:xfrm>
                <a:off x="7543800" y="4038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28" name="Google Shape;328;p23"/>
              <p:cNvSpPr/>
              <p:nvPr/>
            </p:nvSpPr>
            <p:spPr>
              <a:xfrm>
                <a:off x="7543800" y="4114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29" name="Google Shape;329;p23"/>
              <p:cNvSpPr/>
              <p:nvPr/>
            </p:nvSpPr>
            <p:spPr>
              <a:xfrm>
                <a:off x="7543800" y="4191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grpSp>
        <p:grpSp>
          <p:nvGrpSpPr>
            <p:cNvPr id="330" name="Google Shape;330;p23"/>
            <p:cNvGrpSpPr/>
            <p:nvPr/>
          </p:nvGrpSpPr>
          <p:grpSpPr>
            <a:xfrm>
              <a:off x="5334000" y="4038600"/>
              <a:ext cx="381000" cy="685800"/>
              <a:chOff x="7543800" y="3581400"/>
              <a:chExt cx="2362200" cy="685800"/>
            </a:xfrm>
          </p:grpSpPr>
          <p:sp>
            <p:nvSpPr>
              <p:cNvPr id="331" name="Google Shape;331;p23"/>
              <p:cNvSpPr/>
              <p:nvPr/>
            </p:nvSpPr>
            <p:spPr>
              <a:xfrm>
                <a:off x="7543800" y="3581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32" name="Google Shape;332;p23"/>
              <p:cNvSpPr/>
              <p:nvPr/>
            </p:nvSpPr>
            <p:spPr>
              <a:xfrm>
                <a:off x="7543800" y="3657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33" name="Google Shape;333;p23"/>
              <p:cNvSpPr/>
              <p:nvPr/>
            </p:nvSpPr>
            <p:spPr>
              <a:xfrm>
                <a:off x="7543800" y="3733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34" name="Google Shape;334;p23"/>
              <p:cNvSpPr/>
              <p:nvPr/>
            </p:nvSpPr>
            <p:spPr>
              <a:xfrm>
                <a:off x="7543800" y="3810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35" name="Google Shape;335;p23"/>
              <p:cNvSpPr/>
              <p:nvPr/>
            </p:nvSpPr>
            <p:spPr>
              <a:xfrm>
                <a:off x="7543800" y="38862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36" name="Google Shape;336;p23"/>
              <p:cNvSpPr/>
              <p:nvPr/>
            </p:nvSpPr>
            <p:spPr>
              <a:xfrm>
                <a:off x="7543800" y="3962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37" name="Google Shape;337;p23"/>
              <p:cNvSpPr/>
              <p:nvPr/>
            </p:nvSpPr>
            <p:spPr>
              <a:xfrm>
                <a:off x="7543800" y="4038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38" name="Google Shape;338;p23"/>
              <p:cNvSpPr/>
              <p:nvPr/>
            </p:nvSpPr>
            <p:spPr>
              <a:xfrm>
                <a:off x="7543800" y="4114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39" name="Google Shape;339;p23"/>
              <p:cNvSpPr/>
              <p:nvPr/>
            </p:nvSpPr>
            <p:spPr>
              <a:xfrm>
                <a:off x="7543800" y="4191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grpSp>
        <p:grpSp>
          <p:nvGrpSpPr>
            <p:cNvPr id="340" name="Google Shape;340;p23"/>
            <p:cNvGrpSpPr/>
            <p:nvPr/>
          </p:nvGrpSpPr>
          <p:grpSpPr>
            <a:xfrm>
              <a:off x="5715000" y="4038600"/>
              <a:ext cx="381000" cy="685800"/>
              <a:chOff x="7543800" y="3581400"/>
              <a:chExt cx="2362200" cy="685800"/>
            </a:xfrm>
          </p:grpSpPr>
          <p:sp>
            <p:nvSpPr>
              <p:cNvPr id="341" name="Google Shape;341;p23"/>
              <p:cNvSpPr/>
              <p:nvPr/>
            </p:nvSpPr>
            <p:spPr>
              <a:xfrm>
                <a:off x="7543800" y="3581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42" name="Google Shape;342;p23"/>
              <p:cNvSpPr/>
              <p:nvPr/>
            </p:nvSpPr>
            <p:spPr>
              <a:xfrm>
                <a:off x="7543800" y="3657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43" name="Google Shape;343;p23"/>
              <p:cNvSpPr/>
              <p:nvPr/>
            </p:nvSpPr>
            <p:spPr>
              <a:xfrm>
                <a:off x="7543800" y="3733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44" name="Google Shape;344;p23"/>
              <p:cNvSpPr/>
              <p:nvPr/>
            </p:nvSpPr>
            <p:spPr>
              <a:xfrm>
                <a:off x="7543800" y="3810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45" name="Google Shape;345;p23"/>
              <p:cNvSpPr/>
              <p:nvPr/>
            </p:nvSpPr>
            <p:spPr>
              <a:xfrm>
                <a:off x="7543800" y="38862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46" name="Google Shape;346;p23"/>
              <p:cNvSpPr/>
              <p:nvPr/>
            </p:nvSpPr>
            <p:spPr>
              <a:xfrm>
                <a:off x="7543800" y="3962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47" name="Google Shape;347;p23"/>
              <p:cNvSpPr/>
              <p:nvPr/>
            </p:nvSpPr>
            <p:spPr>
              <a:xfrm>
                <a:off x="7543800" y="4038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48" name="Google Shape;348;p23"/>
              <p:cNvSpPr/>
              <p:nvPr/>
            </p:nvSpPr>
            <p:spPr>
              <a:xfrm>
                <a:off x="7543800" y="4114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49" name="Google Shape;349;p23"/>
              <p:cNvSpPr/>
              <p:nvPr/>
            </p:nvSpPr>
            <p:spPr>
              <a:xfrm>
                <a:off x="7543800" y="4191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grpSp>
        <p:grpSp>
          <p:nvGrpSpPr>
            <p:cNvPr id="350" name="Google Shape;350;p23"/>
            <p:cNvGrpSpPr/>
            <p:nvPr/>
          </p:nvGrpSpPr>
          <p:grpSpPr>
            <a:xfrm>
              <a:off x="6096000" y="4038600"/>
              <a:ext cx="381000" cy="685800"/>
              <a:chOff x="7543800" y="3581400"/>
              <a:chExt cx="2362200" cy="685800"/>
            </a:xfrm>
          </p:grpSpPr>
          <p:sp>
            <p:nvSpPr>
              <p:cNvPr id="351" name="Google Shape;351;p23"/>
              <p:cNvSpPr/>
              <p:nvPr/>
            </p:nvSpPr>
            <p:spPr>
              <a:xfrm>
                <a:off x="7543800" y="3581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52" name="Google Shape;352;p23"/>
              <p:cNvSpPr/>
              <p:nvPr/>
            </p:nvSpPr>
            <p:spPr>
              <a:xfrm>
                <a:off x="7543800" y="3657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53" name="Google Shape;353;p23"/>
              <p:cNvSpPr/>
              <p:nvPr/>
            </p:nvSpPr>
            <p:spPr>
              <a:xfrm>
                <a:off x="7543800" y="3733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54" name="Google Shape;354;p23"/>
              <p:cNvSpPr/>
              <p:nvPr/>
            </p:nvSpPr>
            <p:spPr>
              <a:xfrm>
                <a:off x="7543800" y="3810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55" name="Google Shape;355;p23"/>
              <p:cNvSpPr/>
              <p:nvPr/>
            </p:nvSpPr>
            <p:spPr>
              <a:xfrm>
                <a:off x="7543800" y="38862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56" name="Google Shape;356;p23"/>
              <p:cNvSpPr/>
              <p:nvPr/>
            </p:nvSpPr>
            <p:spPr>
              <a:xfrm>
                <a:off x="7543800" y="3962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57" name="Google Shape;357;p23"/>
              <p:cNvSpPr/>
              <p:nvPr/>
            </p:nvSpPr>
            <p:spPr>
              <a:xfrm>
                <a:off x="7543800" y="4038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58" name="Google Shape;358;p23"/>
              <p:cNvSpPr/>
              <p:nvPr/>
            </p:nvSpPr>
            <p:spPr>
              <a:xfrm>
                <a:off x="7543800" y="4114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59" name="Google Shape;359;p23"/>
              <p:cNvSpPr/>
              <p:nvPr/>
            </p:nvSpPr>
            <p:spPr>
              <a:xfrm>
                <a:off x="7543800" y="4191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grpSp>
        <p:grpSp>
          <p:nvGrpSpPr>
            <p:cNvPr id="360" name="Google Shape;360;p23"/>
            <p:cNvGrpSpPr/>
            <p:nvPr/>
          </p:nvGrpSpPr>
          <p:grpSpPr>
            <a:xfrm>
              <a:off x="4953000" y="4724400"/>
              <a:ext cx="381000" cy="685800"/>
              <a:chOff x="7543800" y="3581400"/>
              <a:chExt cx="2362200" cy="685800"/>
            </a:xfrm>
          </p:grpSpPr>
          <p:sp>
            <p:nvSpPr>
              <p:cNvPr id="361" name="Google Shape;361;p23"/>
              <p:cNvSpPr/>
              <p:nvPr/>
            </p:nvSpPr>
            <p:spPr>
              <a:xfrm>
                <a:off x="7543800" y="3581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62" name="Google Shape;362;p23"/>
              <p:cNvSpPr/>
              <p:nvPr/>
            </p:nvSpPr>
            <p:spPr>
              <a:xfrm>
                <a:off x="7543800" y="3657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63" name="Google Shape;363;p23"/>
              <p:cNvSpPr/>
              <p:nvPr/>
            </p:nvSpPr>
            <p:spPr>
              <a:xfrm>
                <a:off x="7543800" y="3733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64" name="Google Shape;364;p23"/>
              <p:cNvSpPr/>
              <p:nvPr/>
            </p:nvSpPr>
            <p:spPr>
              <a:xfrm>
                <a:off x="7543800" y="3810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65" name="Google Shape;365;p23"/>
              <p:cNvSpPr/>
              <p:nvPr/>
            </p:nvSpPr>
            <p:spPr>
              <a:xfrm>
                <a:off x="7543800" y="38862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66" name="Google Shape;366;p23"/>
              <p:cNvSpPr/>
              <p:nvPr/>
            </p:nvSpPr>
            <p:spPr>
              <a:xfrm>
                <a:off x="7543800" y="3962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67" name="Google Shape;367;p23"/>
              <p:cNvSpPr/>
              <p:nvPr/>
            </p:nvSpPr>
            <p:spPr>
              <a:xfrm>
                <a:off x="7543800" y="4038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68" name="Google Shape;368;p23"/>
              <p:cNvSpPr/>
              <p:nvPr/>
            </p:nvSpPr>
            <p:spPr>
              <a:xfrm>
                <a:off x="7543800" y="4114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69" name="Google Shape;369;p23"/>
              <p:cNvSpPr/>
              <p:nvPr/>
            </p:nvSpPr>
            <p:spPr>
              <a:xfrm>
                <a:off x="7543800" y="4191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grpSp>
        <p:grpSp>
          <p:nvGrpSpPr>
            <p:cNvPr id="370" name="Google Shape;370;p23"/>
            <p:cNvGrpSpPr/>
            <p:nvPr/>
          </p:nvGrpSpPr>
          <p:grpSpPr>
            <a:xfrm>
              <a:off x="5334000" y="4724400"/>
              <a:ext cx="381000" cy="685800"/>
              <a:chOff x="7543800" y="3581400"/>
              <a:chExt cx="2362200" cy="685800"/>
            </a:xfrm>
          </p:grpSpPr>
          <p:sp>
            <p:nvSpPr>
              <p:cNvPr id="371" name="Google Shape;371;p23"/>
              <p:cNvSpPr/>
              <p:nvPr/>
            </p:nvSpPr>
            <p:spPr>
              <a:xfrm>
                <a:off x="7543800" y="3581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72" name="Google Shape;372;p23"/>
              <p:cNvSpPr/>
              <p:nvPr/>
            </p:nvSpPr>
            <p:spPr>
              <a:xfrm>
                <a:off x="7543800" y="3657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73" name="Google Shape;373;p23"/>
              <p:cNvSpPr/>
              <p:nvPr/>
            </p:nvSpPr>
            <p:spPr>
              <a:xfrm>
                <a:off x="7543800" y="3733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74" name="Google Shape;374;p23"/>
              <p:cNvSpPr/>
              <p:nvPr/>
            </p:nvSpPr>
            <p:spPr>
              <a:xfrm>
                <a:off x="7543800" y="3810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75" name="Google Shape;375;p23"/>
              <p:cNvSpPr/>
              <p:nvPr/>
            </p:nvSpPr>
            <p:spPr>
              <a:xfrm>
                <a:off x="7543800" y="38862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76" name="Google Shape;376;p23"/>
              <p:cNvSpPr/>
              <p:nvPr/>
            </p:nvSpPr>
            <p:spPr>
              <a:xfrm>
                <a:off x="7543800" y="3962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77" name="Google Shape;377;p23"/>
              <p:cNvSpPr/>
              <p:nvPr/>
            </p:nvSpPr>
            <p:spPr>
              <a:xfrm>
                <a:off x="7543800" y="4038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78" name="Google Shape;378;p23"/>
              <p:cNvSpPr/>
              <p:nvPr/>
            </p:nvSpPr>
            <p:spPr>
              <a:xfrm>
                <a:off x="7543800" y="4114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79" name="Google Shape;379;p23"/>
              <p:cNvSpPr/>
              <p:nvPr/>
            </p:nvSpPr>
            <p:spPr>
              <a:xfrm>
                <a:off x="7543800" y="4191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grpSp>
        <p:grpSp>
          <p:nvGrpSpPr>
            <p:cNvPr id="380" name="Google Shape;380;p23"/>
            <p:cNvGrpSpPr/>
            <p:nvPr/>
          </p:nvGrpSpPr>
          <p:grpSpPr>
            <a:xfrm>
              <a:off x="5715000" y="4724400"/>
              <a:ext cx="381000" cy="685800"/>
              <a:chOff x="7543800" y="3581400"/>
              <a:chExt cx="2362200" cy="685800"/>
            </a:xfrm>
          </p:grpSpPr>
          <p:sp>
            <p:nvSpPr>
              <p:cNvPr id="381" name="Google Shape;381;p23"/>
              <p:cNvSpPr/>
              <p:nvPr/>
            </p:nvSpPr>
            <p:spPr>
              <a:xfrm>
                <a:off x="7543800" y="3581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82" name="Google Shape;382;p23"/>
              <p:cNvSpPr/>
              <p:nvPr/>
            </p:nvSpPr>
            <p:spPr>
              <a:xfrm>
                <a:off x="7543800" y="3657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83" name="Google Shape;383;p23"/>
              <p:cNvSpPr/>
              <p:nvPr/>
            </p:nvSpPr>
            <p:spPr>
              <a:xfrm>
                <a:off x="7543800" y="3733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84" name="Google Shape;384;p23"/>
              <p:cNvSpPr/>
              <p:nvPr/>
            </p:nvSpPr>
            <p:spPr>
              <a:xfrm>
                <a:off x="7543800" y="3810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85" name="Google Shape;385;p23"/>
              <p:cNvSpPr/>
              <p:nvPr/>
            </p:nvSpPr>
            <p:spPr>
              <a:xfrm>
                <a:off x="7543800" y="38862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86" name="Google Shape;386;p23"/>
              <p:cNvSpPr/>
              <p:nvPr/>
            </p:nvSpPr>
            <p:spPr>
              <a:xfrm>
                <a:off x="7543800" y="3962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87" name="Google Shape;387;p23"/>
              <p:cNvSpPr/>
              <p:nvPr/>
            </p:nvSpPr>
            <p:spPr>
              <a:xfrm>
                <a:off x="7543800" y="4038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88" name="Google Shape;388;p23"/>
              <p:cNvSpPr/>
              <p:nvPr/>
            </p:nvSpPr>
            <p:spPr>
              <a:xfrm>
                <a:off x="7543800" y="4114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89" name="Google Shape;389;p23"/>
              <p:cNvSpPr/>
              <p:nvPr/>
            </p:nvSpPr>
            <p:spPr>
              <a:xfrm>
                <a:off x="7543800" y="4191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grpSp>
        <p:grpSp>
          <p:nvGrpSpPr>
            <p:cNvPr id="390" name="Google Shape;390;p23"/>
            <p:cNvGrpSpPr/>
            <p:nvPr/>
          </p:nvGrpSpPr>
          <p:grpSpPr>
            <a:xfrm>
              <a:off x="6096000" y="4724400"/>
              <a:ext cx="381000" cy="685800"/>
              <a:chOff x="7543800" y="3581400"/>
              <a:chExt cx="2362200" cy="685800"/>
            </a:xfrm>
          </p:grpSpPr>
          <p:sp>
            <p:nvSpPr>
              <p:cNvPr id="391" name="Google Shape;391;p23"/>
              <p:cNvSpPr/>
              <p:nvPr/>
            </p:nvSpPr>
            <p:spPr>
              <a:xfrm>
                <a:off x="7543800" y="3581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92" name="Google Shape;392;p23"/>
              <p:cNvSpPr/>
              <p:nvPr/>
            </p:nvSpPr>
            <p:spPr>
              <a:xfrm>
                <a:off x="7543800" y="3657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93" name="Google Shape;393;p23"/>
              <p:cNvSpPr/>
              <p:nvPr/>
            </p:nvSpPr>
            <p:spPr>
              <a:xfrm>
                <a:off x="7543800" y="3733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94" name="Google Shape;394;p23"/>
              <p:cNvSpPr/>
              <p:nvPr/>
            </p:nvSpPr>
            <p:spPr>
              <a:xfrm>
                <a:off x="7543800" y="3810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95" name="Google Shape;395;p23"/>
              <p:cNvSpPr/>
              <p:nvPr/>
            </p:nvSpPr>
            <p:spPr>
              <a:xfrm>
                <a:off x="7543800" y="38862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96" name="Google Shape;396;p23"/>
              <p:cNvSpPr/>
              <p:nvPr/>
            </p:nvSpPr>
            <p:spPr>
              <a:xfrm>
                <a:off x="7543800" y="3962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97" name="Google Shape;397;p23"/>
              <p:cNvSpPr/>
              <p:nvPr/>
            </p:nvSpPr>
            <p:spPr>
              <a:xfrm>
                <a:off x="7543800" y="4038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98" name="Google Shape;398;p23"/>
              <p:cNvSpPr/>
              <p:nvPr/>
            </p:nvSpPr>
            <p:spPr>
              <a:xfrm>
                <a:off x="7543800" y="4114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399" name="Google Shape;399;p23"/>
              <p:cNvSpPr/>
              <p:nvPr/>
            </p:nvSpPr>
            <p:spPr>
              <a:xfrm>
                <a:off x="7543800" y="4191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grpSp>
        <p:grpSp>
          <p:nvGrpSpPr>
            <p:cNvPr id="400" name="Google Shape;400;p23"/>
            <p:cNvGrpSpPr/>
            <p:nvPr/>
          </p:nvGrpSpPr>
          <p:grpSpPr>
            <a:xfrm>
              <a:off x="4953000" y="3352800"/>
              <a:ext cx="381000" cy="685800"/>
              <a:chOff x="7543800" y="3581400"/>
              <a:chExt cx="2362200" cy="685800"/>
            </a:xfrm>
          </p:grpSpPr>
          <p:sp>
            <p:nvSpPr>
              <p:cNvPr id="401" name="Google Shape;401;p23"/>
              <p:cNvSpPr/>
              <p:nvPr/>
            </p:nvSpPr>
            <p:spPr>
              <a:xfrm>
                <a:off x="7543800" y="3581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02" name="Google Shape;402;p23"/>
              <p:cNvSpPr/>
              <p:nvPr/>
            </p:nvSpPr>
            <p:spPr>
              <a:xfrm>
                <a:off x="7543800" y="3657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03" name="Google Shape;403;p23"/>
              <p:cNvSpPr/>
              <p:nvPr/>
            </p:nvSpPr>
            <p:spPr>
              <a:xfrm>
                <a:off x="7543800" y="3733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04" name="Google Shape;404;p23"/>
              <p:cNvSpPr/>
              <p:nvPr/>
            </p:nvSpPr>
            <p:spPr>
              <a:xfrm>
                <a:off x="7543800" y="3810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05" name="Google Shape;405;p23"/>
              <p:cNvSpPr/>
              <p:nvPr/>
            </p:nvSpPr>
            <p:spPr>
              <a:xfrm>
                <a:off x="7543800" y="38862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06" name="Google Shape;406;p23"/>
              <p:cNvSpPr/>
              <p:nvPr/>
            </p:nvSpPr>
            <p:spPr>
              <a:xfrm>
                <a:off x="7543800" y="3962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07" name="Google Shape;407;p23"/>
              <p:cNvSpPr/>
              <p:nvPr/>
            </p:nvSpPr>
            <p:spPr>
              <a:xfrm>
                <a:off x="7543800" y="4038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08" name="Google Shape;408;p23"/>
              <p:cNvSpPr/>
              <p:nvPr/>
            </p:nvSpPr>
            <p:spPr>
              <a:xfrm>
                <a:off x="7543800" y="4114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09" name="Google Shape;409;p23"/>
              <p:cNvSpPr/>
              <p:nvPr/>
            </p:nvSpPr>
            <p:spPr>
              <a:xfrm>
                <a:off x="7543800" y="4191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grpSp>
        <p:grpSp>
          <p:nvGrpSpPr>
            <p:cNvPr id="410" name="Google Shape;410;p23"/>
            <p:cNvGrpSpPr/>
            <p:nvPr/>
          </p:nvGrpSpPr>
          <p:grpSpPr>
            <a:xfrm>
              <a:off x="5334000" y="3352800"/>
              <a:ext cx="381000" cy="685800"/>
              <a:chOff x="7543800" y="3581400"/>
              <a:chExt cx="2362200" cy="685800"/>
            </a:xfrm>
          </p:grpSpPr>
          <p:sp>
            <p:nvSpPr>
              <p:cNvPr id="411" name="Google Shape;411;p23"/>
              <p:cNvSpPr/>
              <p:nvPr/>
            </p:nvSpPr>
            <p:spPr>
              <a:xfrm>
                <a:off x="7543800" y="3581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12" name="Google Shape;412;p23"/>
              <p:cNvSpPr/>
              <p:nvPr/>
            </p:nvSpPr>
            <p:spPr>
              <a:xfrm>
                <a:off x="7543800" y="3657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13" name="Google Shape;413;p23"/>
              <p:cNvSpPr/>
              <p:nvPr/>
            </p:nvSpPr>
            <p:spPr>
              <a:xfrm>
                <a:off x="7543800" y="3733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14" name="Google Shape;414;p23"/>
              <p:cNvSpPr/>
              <p:nvPr/>
            </p:nvSpPr>
            <p:spPr>
              <a:xfrm>
                <a:off x="7543800" y="3810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15" name="Google Shape;415;p23"/>
              <p:cNvSpPr/>
              <p:nvPr/>
            </p:nvSpPr>
            <p:spPr>
              <a:xfrm>
                <a:off x="7543800" y="38862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16" name="Google Shape;416;p23"/>
              <p:cNvSpPr/>
              <p:nvPr/>
            </p:nvSpPr>
            <p:spPr>
              <a:xfrm>
                <a:off x="7543800" y="3962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17" name="Google Shape;417;p23"/>
              <p:cNvSpPr/>
              <p:nvPr/>
            </p:nvSpPr>
            <p:spPr>
              <a:xfrm>
                <a:off x="7543800" y="4038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18" name="Google Shape;418;p23"/>
              <p:cNvSpPr/>
              <p:nvPr/>
            </p:nvSpPr>
            <p:spPr>
              <a:xfrm>
                <a:off x="7543800" y="4114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19" name="Google Shape;419;p23"/>
              <p:cNvSpPr/>
              <p:nvPr/>
            </p:nvSpPr>
            <p:spPr>
              <a:xfrm>
                <a:off x="7543800" y="4191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grpSp>
        <p:grpSp>
          <p:nvGrpSpPr>
            <p:cNvPr id="420" name="Google Shape;420;p23"/>
            <p:cNvGrpSpPr/>
            <p:nvPr/>
          </p:nvGrpSpPr>
          <p:grpSpPr>
            <a:xfrm>
              <a:off x="5715000" y="3352800"/>
              <a:ext cx="381000" cy="685800"/>
              <a:chOff x="7543800" y="3581400"/>
              <a:chExt cx="2362200" cy="685800"/>
            </a:xfrm>
          </p:grpSpPr>
          <p:sp>
            <p:nvSpPr>
              <p:cNvPr id="421" name="Google Shape;421;p23"/>
              <p:cNvSpPr/>
              <p:nvPr/>
            </p:nvSpPr>
            <p:spPr>
              <a:xfrm>
                <a:off x="7543800" y="3581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22" name="Google Shape;422;p23"/>
              <p:cNvSpPr/>
              <p:nvPr/>
            </p:nvSpPr>
            <p:spPr>
              <a:xfrm>
                <a:off x="7543800" y="3657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23" name="Google Shape;423;p23"/>
              <p:cNvSpPr/>
              <p:nvPr/>
            </p:nvSpPr>
            <p:spPr>
              <a:xfrm>
                <a:off x="7543800" y="3733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24" name="Google Shape;424;p23"/>
              <p:cNvSpPr/>
              <p:nvPr/>
            </p:nvSpPr>
            <p:spPr>
              <a:xfrm>
                <a:off x="7543800" y="3810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25" name="Google Shape;425;p23"/>
              <p:cNvSpPr/>
              <p:nvPr/>
            </p:nvSpPr>
            <p:spPr>
              <a:xfrm>
                <a:off x="7543800" y="38862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26" name="Google Shape;426;p23"/>
              <p:cNvSpPr/>
              <p:nvPr/>
            </p:nvSpPr>
            <p:spPr>
              <a:xfrm>
                <a:off x="7543800" y="3962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27" name="Google Shape;427;p23"/>
              <p:cNvSpPr/>
              <p:nvPr/>
            </p:nvSpPr>
            <p:spPr>
              <a:xfrm>
                <a:off x="7543800" y="4038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28" name="Google Shape;428;p23"/>
              <p:cNvSpPr/>
              <p:nvPr/>
            </p:nvSpPr>
            <p:spPr>
              <a:xfrm>
                <a:off x="7543800" y="4114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29" name="Google Shape;429;p23"/>
              <p:cNvSpPr/>
              <p:nvPr/>
            </p:nvSpPr>
            <p:spPr>
              <a:xfrm>
                <a:off x="7543800" y="4191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grpSp>
        <p:grpSp>
          <p:nvGrpSpPr>
            <p:cNvPr id="430" name="Google Shape;430;p23"/>
            <p:cNvGrpSpPr/>
            <p:nvPr/>
          </p:nvGrpSpPr>
          <p:grpSpPr>
            <a:xfrm>
              <a:off x="6096000" y="3352800"/>
              <a:ext cx="381000" cy="685800"/>
              <a:chOff x="7543800" y="3581400"/>
              <a:chExt cx="2362200" cy="685800"/>
            </a:xfrm>
          </p:grpSpPr>
          <p:sp>
            <p:nvSpPr>
              <p:cNvPr id="431" name="Google Shape;431;p23"/>
              <p:cNvSpPr/>
              <p:nvPr/>
            </p:nvSpPr>
            <p:spPr>
              <a:xfrm>
                <a:off x="7543800" y="3581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32" name="Google Shape;432;p23"/>
              <p:cNvSpPr/>
              <p:nvPr/>
            </p:nvSpPr>
            <p:spPr>
              <a:xfrm>
                <a:off x="7543800" y="3657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33" name="Google Shape;433;p23"/>
              <p:cNvSpPr/>
              <p:nvPr/>
            </p:nvSpPr>
            <p:spPr>
              <a:xfrm>
                <a:off x="7543800" y="3733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34" name="Google Shape;434;p23"/>
              <p:cNvSpPr/>
              <p:nvPr/>
            </p:nvSpPr>
            <p:spPr>
              <a:xfrm>
                <a:off x="7543800" y="3810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35" name="Google Shape;435;p23"/>
              <p:cNvSpPr/>
              <p:nvPr/>
            </p:nvSpPr>
            <p:spPr>
              <a:xfrm>
                <a:off x="7543800" y="38862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36" name="Google Shape;436;p23"/>
              <p:cNvSpPr/>
              <p:nvPr/>
            </p:nvSpPr>
            <p:spPr>
              <a:xfrm>
                <a:off x="7543800" y="3962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37" name="Google Shape;437;p23"/>
              <p:cNvSpPr/>
              <p:nvPr/>
            </p:nvSpPr>
            <p:spPr>
              <a:xfrm>
                <a:off x="7543800" y="4038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38" name="Google Shape;438;p23"/>
              <p:cNvSpPr/>
              <p:nvPr/>
            </p:nvSpPr>
            <p:spPr>
              <a:xfrm>
                <a:off x="7543800" y="4114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39" name="Google Shape;439;p23"/>
              <p:cNvSpPr/>
              <p:nvPr/>
            </p:nvSpPr>
            <p:spPr>
              <a:xfrm>
                <a:off x="7543800" y="4191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grpSp>
        <p:grpSp>
          <p:nvGrpSpPr>
            <p:cNvPr id="440" name="Google Shape;440;p23"/>
            <p:cNvGrpSpPr/>
            <p:nvPr/>
          </p:nvGrpSpPr>
          <p:grpSpPr>
            <a:xfrm>
              <a:off x="4953000" y="2667000"/>
              <a:ext cx="381000" cy="685800"/>
              <a:chOff x="7543800" y="3581400"/>
              <a:chExt cx="2362200" cy="685800"/>
            </a:xfrm>
          </p:grpSpPr>
          <p:sp>
            <p:nvSpPr>
              <p:cNvPr id="441" name="Google Shape;441;p23"/>
              <p:cNvSpPr/>
              <p:nvPr/>
            </p:nvSpPr>
            <p:spPr>
              <a:xfrm>
                <a:off x="7543800" y="3581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42" name="Google Shape;442;p23"/>
              <p:cNvSpPr/>
              <p:nvPr/>
            </p:nvSpPr>
            <p:spPr>
              <a:xfrm>
                <a:off x="7543800" y="3657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43" name="Google Shape;443;p23"/>
              <p:cNvSpPr/>
              <p:nvPr/>
            </p:nvSpPr>
            <p:spPr>
              <a:xfrm>
                <a:off x="7543800" y="3733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44" name="Google Shape;444;p23"/>
              <p:cNvSpPr/>
              <p:nvPr/>
            </p:nvSpPr>
            <p:spPr>
              <a:xfrm>
                <a:off x="7543800" y="3810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45" name="Google Shape;445;p23"/>
              <p:cNvSpPr/>
              <p:nvPr/>
            </p:nvSpPr>
            <p:spPr>
              <a:xfrm>
                <a:off x="7543800" y="38862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46" name="Google Shape;446;p23"/>
              <p:cNvSpPr/>
              <p:nvPr/>
            </p:nvSpPr>
            <p:spPr>
              <a:xfrm>
                <a:off x="7543800" y="3962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47" name="Google Shape;447;p23"/>
              <p:cNvSpPr/>
              <p:nvPr/>
            </p:nvSpPr>
            <p:spPr>
              <a:xfrm>
                <a:off x="7543800" y="4038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48" name="Google Shape;448;p23"/>
              <p:cNvSpPr/>
              <p:nvPr/>
            </p:nvSpPr>
            <p:spPr>
              <a:xfrm>
                <a:off x="7543800" y="4114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49" name="Google Shape;449;p23"/>
              <p:cNvSpPr/>
              <p:nvPr/>
            </p:nvSpPr>
            <p:spPr>
              <a:xfrm>
                <a:off x="7543800" y="4191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grpSp>
        <p:grpSp>
          <p:nvGrpSpPr>
            <p:cNvPr id="450" name="Google Shape;450;p23"/>
            <p:cNvGrpSpPr/>
            <p:nvPr/>
          </p:nvGrpSpPr>
          <p:grpSpPr>
            <a:xfrm>
              <a:off x="5334000" y="2667000"/>
              <a:ext cx="381000" cy="685800"/>
              <a:chOff x="7543800" y="3581400"/>
              <a:chExt cx="2362200" cy="685800"/>
            </a:xfrm>
          </p:grpSpPr>
          <p:sp>
            <p:nvSpPr>
              <p:cNvPr id="451" name="Google Shape;451;p23"/>
              <p:cNvSpPr/>
              <p:nvPr/>
            </p:nvSpPr>
            <p:spPr>
              <a:xfrm>
                <a:off x="7543800" y="3581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52" name="Google Shape;452;p23"/>
              <p:cNvSpPr/>
              <p:nvPr/>
            </p:nvSpPr>
            <p:spPr>
              <a:xfrm>
                <a:off x="7543800" y="3657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53" name="Google Shape;453;p23"/>
              <p:cNvSpPr/>
              <p:nvPr/>
            </p:nvSpPr>
            <p:spPr>
              <a:xfrm>
                <a:off x="7543800" y="3733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54" name="Google Shape;454;p23"/>
              <p:cNvSpPr/>
              <p:nvPr/>
            </p:nvSpPr>
            <p:spPr>
              <a:xfrm>
                <a:off x="7543800" y="3810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55" name="Google Shape;455;p23"/>
              <p:cNvSpPr/>
              <p:nvPr/>
            </p:nvSpPr>
            <p:spPr>
              <a:xfrm>
                <a:off x="7543800" y="38862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56" name="Google Shape;456;p23"/>
              <p:cNvSpPr/>
              <p:nvPr/>
            </p:nvSpPr>
            <p:spPr>
              <a:xfrm>
                <a:off x="7543800" y="3962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57" name="Google Shape;457;p23"/>
              <p:cNvSpPr/>
              <p:nvPr/>
            </p:nvSpPr>
            <p:spPr>
              <a:xfrm>
                <a:off x="7543800" y="4038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58" name="Google Shape;458;p23"/>
              <p:cNvSpPr/>
              <p:nvPr/>
            </p:nvSpPr>
            <p:spPr>
              <a:xfrm>
                <a:off x="7543800" y="4114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59" name="Google Shape;459;p23"/>
              <p:cNvSpPr/>
              <p:nvPr/>
            </p:nvSpPr>
            <p:spPr>
              <a:xfrm>
                <a:off x="7543800" y="4191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grpSp>
        <p:grpSp>
          <p:nvGrpSpPr>
            <p:cNvPr id="460" name="Google Shape;460;p23"/>
            <p:cNvGrpSpPr/>
            <p:nvPr/>
          </p:nvGrpSpPr>
          <p:grpSpPr>
            <a:xfrm>
              <a:off x="5715000" y="2667000"/>
              <a:ext cx="381000" cy="685800"/>
              <a:chOff x="7543800" y="3581400"/>
              <a:chExt cx="2362200" cy="685800"/>
            </a:xfrm>
          </p:grpSpPr>
          <p:sp>
            <p:nvSpPr>
              <p:cNvPr id="461" name="Google Shape;461;p23"/>
              <p:cNvSpPr/>
              <p:nvPr/>
            </p:nvSpPr>
            <p:spPr>
              <a:xfrm>
                <a:off x="7543800" y="3581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62" name="Google Shape;462;p23"/>
              <p:cNvSpPr/>
              <p:nvPr/>
            </p:nvSpPr>
            <p:spPr>
              <a:xfrm>
                <a:off x="7543800" y="3657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63" name="Google Shape;463;p23"/>
              <p:cNvSpPr/>
              <p:nvPr/>
            </p:nvSpPr>
            <p:spPr>
              <a:xfrm>
                <a:off x="7543800" y="3733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64" name="Google Shape;464;p23"/>
              <p:cNvSpPr/>
              <p:nvPr/>
            </p:nvSpPr>
            <p:spPr>
              <a:xfrm>
                <a:off x="7543800" y="3810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65" name="Google Shape;465;p23"/>
              <p:cNvSpPr/>
              <p:nvPr/>
            </p:nvSpPr>
            <p:spPr>
              <a:xfrm>
                <a:off x="7543800" y="38862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66" name="Google Shape;466;p23"/>
              <p:cNvSpPr/>
              <p:nvPr/>
            </p:nvSpPr>
            <p:spPr>
              <a:xfrm>
                <a:off x="7543800" y="3962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67" name="Google Shape;467;p23"/>
              <p:cNvSpPr/>
              <p:nvPr/>
            </p:nvSpPr>
            <p:spPr>
              <a:xfrm>
                <a:off x="7543800" y="4038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68" name="Google Shape;468;p23"/>
              <p:cNvSpPr/>
              <p:nvPr/>
            </p:nvSpPr>
            <p:spPr>
              <a:xfrm>
                <a:off x="7543800" y="4114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69" name="Google Shape;469;p23"/>
              <p:cNvSpPr/>
              <p:nvPr/>
            </p:nvSpPr>
            <p:spPr>
              <a:xfrm>
                <a:off x="7543800" y="4191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grpSp>
        <p:grpSp>
          <p:nvGrpSpPr>
            <p:cNvPr id="470" name="Google Shape;470;p23"/>
            <p:cNvGrpSpPr/>
            <p:nvPr/>
          </p:nvGrpSpPr>
          <p:grpSpPr>
            <a:xfrm>
              <a:off x="6096000" y="2667000"/>
              <a:ext cx="381000" cy="685800"/>
              <a:chOff x="7543800" y="3581400"/>
              <a:chExt cx="2362200" cy="685800"/>
            </a:xfrm>
          </p:grpSpPr>
          <p:sp>
            <p:nvSpPr>
              <p:cNvPr id="471" name="Google Shape;471;p23"/>
              <p:cNvSpPr/>
              <p:nvPr/>
            </p:nvSpPr>
            <p:spPr>
              <a:xfrm>
                <a:off x="7543800" y="3581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72" name="Google Shape;472;p23"/>
              <p:cNvSpPr/>
              <p:nvPr/>
            </p:nvSpPr>
            <p:spPr>
              <a:xfrm>
                <a:off x="7543800" y="3657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73" name="Google Shape;473;p23"/>
              <p:cNvSpPr/>
              <p:nvPr/>
            </p:nvSpPr>
            <p:spPr>
              <a:xfrm>
                <a:off x="7543800" y="3733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74" name="Google Shape;474;p23"/>
              <p:cNvSpPr/>
              <p:nvPr/>
            </p:nvSpPr>
            <p:spPr>
              <a:xfrm>
                <a:off x="7543800" y="3810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75" name="Google Shape;475;p23"/>
              <p:cNvSpPr/>
              <p:nvPr/>
            </p:nvSpPr>
            <p:spPr>
              <a:xfrm>
                <a:off x="7543800" y="38862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76" name="Google Shape;476;p23"/>
              <p:cNvSpPr/>
              <p:nvPr/>
            </p:nvSpPr>
            <p:spPr>
              <a:xfrm>
                <a:off x="7543800" y="3962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77" name="Google Shape;477;p23"/>
              <p:cNvSpPr/>
              <p:nvPr/>
            </p:nvSpPr>
            <p:spPr>
              <a:xfrm>
                <a:off x="7543800" y="4038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78" name="Google Shape;478;p23"/>
              <p:cNvSpPr/>
              <p:nvPr/>
            </p:nvSpPr>
            <p:spPr>
              <a:xfrm>
                <a:off x="7543800" y="4114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79" name="Google Shape;479;p23"/>
              <p:cNvSpPr/>
              <p:nvPr/>
            </p:nvSpPr>
            <p:spPr>
              <a:xfrm>
                <a:off x="7543800" y="4191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grpSp>
        <p:grpSp>
          <p:nvGrpSpPr>
            <p:cNvPr id="480" name="Google Shape;480;p23"/>
            <p:cNvGrpSpPr/>
            <p:nvPr/>
          </p:nvGrpSpPr>
          <p:grpSpPr>
            <a:xfrm>
              <a:off x="4953000" y="1981200"/>
              <a:ext cx="381000" cy="685800"/>
              <a:chOff x="7543800" y="3581400"/>
              <a:chExt cx="2362200" cy="685800"/>
            </a:xfrm>
          </p:grpSpPr>
          <p:sp>
            <p:nvSpPr>
              <p:cNvPr id="481" name="Google Shape;481;p23"/>
              <p:cNvSpPr/>
              <p:nvPr/>
            </p:nvSpPr>
            <p:spPr>
              <a:xfrm>
                <a:off x="7543800" y="3581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82" name="Google Shape;482;p23"/>
              <p:cNvSpPr/>
              <p:nvPr/>
            </p:nvSpPr>
            <p:spPr>
              <a:xfrm>
                <a:off x="7543800" y="3657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83" name="Google Shape;483;p23"/>
              <p:cNvSpPr/>
              <p:nvPr/>
            </p:nvSpPr>
            <p:spPr>
              <a:xfrm>
                <a:off x="7543800" y="3733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84" name="Google Shape;484;p23"/>
              <p:cNvSpPr/>
              <p:nvPr/>
            </p:nvSpPr>
            <p:spPr>
              <a:xfrm>
                <a:off x="7543800" y="3810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85" name="Google Shape;485;p23"/>
              <p:cNvSpPr/>
              <p:nvPr/>
            </p:nvSpPr>
            <p:spPr>
              <a:xfrm>
                <a:off x="7543800" y="38862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86" name="Google Shape;486;p23"/>
              <p:cNvSpPr/>
              <p:nvPr/>
            </p:nvSpPr>
            <p:spPr>
              <a:xfrm>
                <a:off x="7543800" y="3962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87" name="Google Shape;487;p23"/>
              <p:cNvSpPr/>
              <p:nvPr/>
            </p:nvSpPr>
            <p:spPr>
              <a:xfrm>
                <a:off x="7543800" y="4038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88" name="Google Shape;488;p23"/>
              <p:cNvSpPr/>
              <p:nvPr/>
            </p:nvSpPr>
            <p:spPr>
              <a:xfrm>
                <a:off x="7543800" y="4114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89" name="Google Shape;489;p23"/>
              <p:cNvSpPr/>
              <p:nvPr/>
            </p:nvSpPr>
            <p:spPr>
              <a:xfrm>
                <a:off x="7543800" y="4191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grpSp>
        <p:grpSp>
          <p:nvGrpSpPr>
            <p:cNvPr id="490" name="Google Shape;490;p23"/>
            <p:cNvGrpSpPr/>
            <p:nvPr/>
          </p:nvGrpSpPr>
          <p:grpSpPr>
            <a:xfrm>
              <a:off x="5334000" y="1981200"/>
              <a:ext cx="381000" cy="685800"/>
              <a:chOff x="7543800" y="3581400"/>
              <a:chExt cx="2362200" cy="685800"/>
            </a:xfrm>
          </p:grpSpPr>
          <p:sp>
            <p:nvSpPr>
              <p:cNvPr id="491" name="Google Shape;491;p23"/>
              <p:cNvSpPr/>
              <p:nvPr/>
            </p:nvSpPr>
            <p:spPr>
              <a:xfrm>
                <a:off x="7543800" y="3581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92" name="Google Shape;492;p23"/>
              <p:cNvSpPr/>
              <p:nvPr/>
            </p:nvSpPr>
            <p:spPr>
              <a:xfrm>
                <a:off x="7543800" y="3657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93" name="Google Shape;493;p23"/>
              <p:cNvSpPr/>
              <p:nvPr/>
            </p:nvSpPr>
            <p:spPr>
              <a:xfrm>
                <a:off x="7543800" y="3733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94" name="Google Shape;494;p23"/>
              <p:cNvSpPr/>
              <p:nvPr/>
            </p:nvSpPr>
            <p:spPr>
              <a:xfrm>
                <a:off x="7543800" y="3810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95" name="Google Shape;495;p23"/>
              <p:cNvSpPr/>
              <p:nvPr/>
            </p:nvSpPr>
            <p:spPr>
              <a:xfrm>
                <a:off x="7543800" y="38862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96" name="Google Shape;496;p23"/>
              <p:cNvSpPr/>
              <p:nvPr/>
            </p:nvSpPr>
            <p:spPr>
              <a:xfrm>
                <a:off x="7543800" y="3962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97" name="Google Shape;497;p23"/>
              <p:cNvSpPr/>
              <p:nvPr/>
            </p:nvSpPr>
            <p:spPr>
              <a:xfrm>
                <a:off x="7543800" y="4038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98" name="Google Shape;498;p23"/>
              <p:cNvSpPr/>
              <p:nvPr/>
            </p:nvSpPr>
            <p:spPr>
              <a:xfrm>
                <a:off x="7543800" y="4114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499" name="Google Shape;499;p23"/>
              <p:cNvSpPr/>
              <p:nvPr/>
            </p:nvSpPr>
            <p:spPr>
              <a:xfrm>
                <a:off x="7543800" y="4191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grpSp>
        <p:grpSp>
          <p:nvGrpSpPr>
            <p:cNvPr id="500" name="Google Shape;500;p23"/>
            <p:cNvGrpSpPr/>
            <p:nvPr/>
          </p:nvGrpSpPr>
          <p:grpSpPr>
            <a:xfrm>
              <a:off x="5715000" y="1981200"/>
              <a:ext cx="381000" cy="685800"/>
              <a:chOff x="7543800" y="3581400"/>
              <a:chExt cx="2362200" cy="685800"/>
            </a:xfrm>
          </p:grpSpPr>
          <p:sp>
            <p:nvSpPr>
              <p:cNvPr id="501" name="Google Shape;501;p23"/>
              <p:cNvSpPr/>
              <p:nvPr/>
            </p:nvSpPr>
            <p:spPr>
              <a:xfrm>
                <a:off x="7543800" y="3581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502" name="Google Shape;502;p23"/>
              <p:cNvSpPr/>
              <p:nvPr/>
            </p:nvSpPr>
            <p:spPr>
              <a:xfrm>
                <a:off x="7543800" y="3657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503" name="Google Shape;503;p23"/>
              <p:cNvSpPr/>
              <p:nvPr/>
            </p:nvSpPr>
            <p:spPr>
              <a:xfrm>
                <a:off x="7543800" y="3733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504" name="Google Shape;504;p23"/>
              <p:cNvSpPr/>
              <p:nvPr/>
            </p:nvSpPr>
            <p:spPr>
              <a:xfrm>
                <a:off x="7543800" y="3810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505" name="Google Shape;505;p23"/>
              <p:cNvSpPr/>
              <p:nvPr/>
            </p:nvSpPr>
            <p:spPr>
              <a:xfrm>
                <a:off x="7543800" y="38862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506" name="Google Shape;506;p23"/>
              <p:cNvSpPr/>
              <p:nvPr/>
            </p:nvSpPr>
            <p:spPr>
              <a:xfrm>
                <a:off x="7543800" y="3962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507" name="Google Shape;507;p23"/>
              <p:cNvSpPr/>
              <p:nvPr/>
            </p:nvSpPr>
            <p:spPr>
              <a:xfrm>
                <a:off x="7543800" y="4038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508" name="Google Shape;508;p23"/>
              <p:cNvSpPr/>
              <p:nvPr/>
            </p:nvSpPr>
            <p:spPr>
              <a:xfrm>
                <a:off x="7543800" y="4114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509" name="Google Shape;509;p23"/>
              <p:cNvSpPr/>
              <p:nvPr/>
            </p:nvSpPr>
            <p:spPr>
              <a:xfrm>
                <a:off x="7543800" y="4191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grpSp>
        <p:grpSp>
          <p:nvGrpSpPr>
            <p:cNvPr id="510" name="Google Shape;510;p23"/>
            <p:cNvGrpSpPr/>
            <p:nvPr/>
          </p:nvGrpSpPr>
          <p:grpSpPr>
            <a:xfrm>
              <a:off x="6096000" y="1981200"/>
              <a:ext cx="381000" cy="685800"/>
              <a:chOff x="7543800" y="3581400"/>
              <a:chExt cx="2362200" cy="685800"/>
            </a:xfrm>
          </p:grpSpPr>
          <p:sp>
            <p:nvSpPr>
              <p:cNvPr id="511" name="Google Shape;511;p23"/>
              <p:cNvSpPr/>
              <p:nvPr/>
            </p:nvSpPr>
            <p:spPr>
              <a:xfrm>
                <a:off x="7543800" y="3581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512" name="Google Shape;512;p23"/>
              <p:cNvSpPr/>
              <p:nvPr/>
            </p:nvSpPr>
            <p:spPr>
              <a:xfrm>
                <a:off x="7543800" y="3657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513" name="Google Shape;513;p23"/>
              <p:cNvSpPr/>
              <p:nvPr/>
            </p:nvSpPr>
            <p:spPr>
              <a:xfrm>
                <a:off x="7543800" y="3733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514" name="Google Shape;514;p23"/>
              <p:cNvSpPr/>
              <p:nvPr/>
            </p:nvSpPr>
            <p:spPr>
              <a:xfrm>
                <a:off x="7543800" y="3810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515" name="Google Shape;515;p23"/>
              <p:cNvSpPr/>
              <p:nvPr/>
            </p:nvSpPr>
            <p:spPr>
              <a:xfrm>
                <a:off x="7543800" y="38862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516" name="Google Shape;516;p23"/>
              <p:cNvSpPr/>
              <p:nvPr/>
            </p:nvSpPr>
            <p:spPr>
              <a:xfrm>
                <a:off x="7543800" y="39624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517" name="Google Shape;517;p23"/>
              <p:cNvSpPr/>
              <p:nvPr/>
            </p:nvSpPr>
            <p:spPr>
              <a:xfrm>
                <a:off x="7543800" y="40386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518" name="Google Shape;518;p23"/>
              <p:cNvSpPr/>
              <p:nvPr/>
            </p:nvSpPr>
            <p:spPr>
              <a:xfrm>
                <a:off x="7543800" y="41148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sp>
            <p:nvSpPr>
              <p:cNvPr id="519" name="Google Shape;519;p23"/>
              <p:cNvSpPr/>
              <p:nvPr/>
            </p:nvSpPr>
            <p:spPr>
              <a:xfrm>
                <a:off x="7543800" y="4191000"/>
                <a:ext cx="2362200" cy="76200"/>
              </a:xfrm>
              <a:prstGeom prst="rect">
                <a:avLst/>
              </a:prstGeom>
              <a:solidFill>
                <a:srgbClr val="00B050"/>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600">
                  <a:solidFill>
                    <a:schemeClr val="lt1"/>
                  </a:solidFill>
                  <a:latin typeface="Helvetica Neue"/>
                  <a:ea typeface="Helvetica Neue"/>
                  <a:cs typeface="Helvetica Neue"/>
                  <a:sym typeface="Helvetica Neue"/>
                </a:endParaRPr>
              </a:p>
            </p:txBody>
          </p:sp>
        </p:grpSp>
        <p:sp>
          <p:nvSpPr>
            <p:cNvPr id="520" name="Google Shape;520;p23"/>
            <p:cNvSpPr txBox="1"/>
            <p:nvPr/>
          </p:nvSpPr>
          <p:spPr>
            <a:xfrm>
              <a:off x="5181600" y="3352800"/>
              <a:ext cx="1066800" cy="615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D5C8CE"/>
                  </a:solidFill>
                  <a:latin typeface="Helvetica Neue"/>
                  <a:ea typeface="Helvetica Neue"/>
                  <a:cs typeface="Helvetica Neue"/>
                  <a:sym typeface="Helvetica Neue"/>
                </a:rPr>
                <a:t>Bytes</a:t>
              </a:r>
              <a:endParaRPr/>
            </a:p>
          </p:txBody>
        </p:sp>
      </p:grpSp>
      <p:sp>
        <p:nvSpPr>
          <p:cNvPr id="521" name="Google Shape;521;p23"/>
          <p:cNvSpPr/>
          <p:nvPr/>
        </p:nvSpPr>
        <p:spPr>
          <a:xfrm>
            <a:off x="2538361" y="1951239"/>
            <a:ext cx="3944244" cy="568836"/>
          </a:xfrm>
          <a:prstGeom prst="rect">
            <a:avLst/>
          </a:prstGeom>
          <a:solidFill>
            <a:srgbClr val="FFFFFF">
              <a:alpha val="47843"/>
            </a:srgbClr>
          </a:solidFill>
          <a:ln w="120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a:solidFill>
                  <a:srgbClr val="3A4E58"/>
                </a:solidFill>
                <a:latin typeface="Helvetica Neue"/>
                <a:ea typeface="Helvetica Neue"/>
                <a:cs typeface="Helvetica Neue"/>
                <a:sym typeface="Helvetica Neue"/>
              </a:rPr>
              <a:t>Program</a:t>
            </a:r>
            <a:endParaRPr/>
          </a:p>
        </p:txBody>
      </p:sp>
      <p:sp>
        <p:nvSpPr>
          <p:cNvPr id="522" name="Google Shape;522;p23"/>
          <p:cNvSpPr/>
          <p:nvPr/>
        </p:nvSpPr>
        <p:spPr>
          <a:xfrm>
            <a:off x="2514363" y="3315656"/>
            <a:ext cx="3944244" cy="568836"/>
          </a:xfrm>
          <a:prstGeom prst="rect">
            <a:avLst/>
          </a:prstGeom>
          <a:solidFill>
            <a:srgbClr val="FFFFFF">
              <a:alpha val="34901"/>
            </a:srgbClr>
          </a:solidFill>
          <a:ln w="120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a:solidFill>
                  <a:srgbClr val="3A4E58"/>
                </a:solidFill>
                <a:latin typeface="Helvetica Neue"/>
                <a:ea typeface="Helvetica Neue"/>
                <a:cs typeface="Helvetica Neue"/>
                <a:sym typeface="Helvetica Neue"/>
              </a:rPr>
              <a:t>Data</a:t>
            </a:r>
            <a:endParaRPr/>
          </a:p>
        </p:txBody>
      </p:sp>
      <p:grpSp>
        <p:nvGrpSpPr>
          <p:cNvPr id="523" name="Google Shape;523;p23"/>
          <p:cNvGrpSpPr/>
          <p:nvPr/>
        </p:nvGrpSpPr>
        <p:grpSpPr>
          <a:xfrm>
            <a:off x="2514600" y="1943100"/>
            <a:ext cx="6400800" cy="1312742"/>
            <a:chOff x="2514600" y="2590800"/>
            <a:chExt cx="6400800" cy="1750323"/>
          </a:xfrm>
        </p:grpSpPr>
        <p:cxnSp>
          <p:nvCxnSpPr>
            <p:cNvPr id="524" name="Google Shape;524;p23"/>
            <p:cNvCxnSpPr/>
            <p:nvPr/>
          </p:nvCxnSpPr>
          <p:spPr>
            <a:xfrm rot="10800000">
              <a:off x="2514600" y="2590800"/>
              <a:ext cx="1828800" cy="1143000"/>
            </a:xfrm>
            <a:prstGeom prst="straightConnector1">
              <a:avLst/>
            </a:prstGeom>
            <a:noFill/>
            <a:ln w="19050" cap="flat" cmpd="sng">
              <a:solidFill>
                <a:schemeClr val="lt1"/>
              </a:solidFill>
              <a:prstDash val="solid"/>
              <a:round/>
              <a:headEnd type="none" w="sm" len="sm"/>
              <a:tailEnd type="none" w="sm" len="sm"/>
            </a:ln>
          </p:spPr>
        </p:cxnSp>
        <p:cxnSp>
          <p:nvCxnSpPr>
            <p:cNvPr id="525" name="Google Shape;525;p23"/>
            <p:cNvCxnSpPr/>
            <p:nvPr/>
          </p:nvCxnSpPr>
          <p:spPr>
            <a:xfrm rot="10800000">
              <a:off x="2514600" y="2667000"/>
              <a:ext cx="1828800" cy="1371600"/>
            </a:xfrm>
            <a:prstGeom prst="straightConnector1">
              <a:avLst/>
            </a:prstGeom>
            <a:noFill/>
            <a:ln w="19050" cap="flat" cmpd="sng">
              <a:solidFill>
                <a:schemeClr val="lt1"/>
              </a:solidFill>
              <a:prstDash val="solid"/>
              <a:round/>
              <a:headEnd type="none" w="sm" len="sm"/>
              <a:tailEnd type="none" w="sm" len="sm"/>
            </a:ln>
          </p:spPr>
        </p:cxnSp>
        <p:cxnSp>
          <p:nvCxnSpPr>
            <p:cNvPr id="526" name="Google Shape;526;p23"/>
            <p:cNvCxnSpPr/>
            <p:nvPr/>
          </p:nvCxnSpPr>
          <p:spPr>
            <a:xfrm rot="10800000">
              <a:off x="6477000" y="2590800"/>
              <a:ext cx="2438400" cy="1143000"/>
            </a:xfrm>
            <a:prstGeom prst="straightConnector1">
              <a:avLst/>
            </a:prstGeom>
            <a:noFill/>
            <a:ln w="19050" cap="flat" cmpd="sng">
              <a:solidFill>
                <a:schemeClr val="lt1"/>
              </a:solidFill>
              <a:prstDash val="solid"/>
              <a:round/>
              <a:headEnd type="none" w="sm" len="sm"/>
              <a:tailEnd type="none" w="sm" len="sm"/>
            </a:ln>
          </p:spPr>
        </p:cxnSp>
        <p:cxnSp>
          <p:nvCxnSpPr>
            <p:cNvPr id="527" name="Google Shape;527;p23"/>
            <p:cNvCxnSpPr/>
            <p:nvPr/>
          </p:nvCxnSpPr>
          <p:spPr>
            <a:xfrm rot="10800000">
              <a:off x="6477000" y="2667000"/>
              <a:ext cx="2438400" cy="1371600"/>
            </a:xfrm>
            <a:prstGeom prst="straightConnector1">
              <a:avLst/>
            </a:prstGeom>
            <a:noFill/>
            <a:ln w="19050" cap="flat" cmpd="sng">
              <a:solidFill>
                <a:schemeClr val="lt1"/>
              </a:solidFill>
              <a:prstDash val="solid"/>
              <a:round/>
              <a:headEnd type="none" w="sm" len="sm"/>
              <a:tailEnd type="none" w="sm" len="sm"/>
            </a:ln>
          </p:spPr>
        </p:cxnSp>
        <p:sp>
          <p:nvSpPr>
            <p:cNvPr id="528" name="Google Shape;528;p23"/>
            <p:cNvSpPr/>
            <p:nvPr/>
          </p:nvSpPr>
          <p:spPr>
            <a:xfrm>
              <a:off x="4343400" y="3655323"/>
              <a:ext cx="4572000" cy="685800"/>
            </a:xfrm>
            <a:prstGeom prst="rect">
              <a:avLst/>
            </a:prstGeom>
            <a:solidFill>
              <a:srgbClr val="FFFFFF"/>
            </a:solidFill>
            <a:ln w="120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rgbClr val="000000"/>
                  </a:solidFill>
                  <a:latin typeface="Helvetica Neue"/>
                  <a:ea typeface="Helvetica Neue"/>
                  <a:cs typeface="Helvetica Neue"/>
                  <a:sym typeface="Helvetica Neue"/>
                </a:rPr>
                <a:t>One RISC-V Instruction = 32 bits</a:t>
              </a:r>
              <a:endParaRPr sz="12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4"/>
          <p:cNvSpPr txBox="1">
            <a:spLocks noGrp="1"/>
          </p:cNvSpPr>
          <p:nvPr>
            <p:ph type="body" idx="1"/>
          </p:nvPr>
        </p:nvSpPr>
        <p:spPr>
          <a:xfrm>
            <a:off x="2057400" y="3703839"/>
            <a:ext cx="6934200" cy="1001511"/>
          </a:xfrm>
          <a:prstGeom prst="rect">
            <a:avLst/>
          </a:prstGeom>
          <a:noFill/>
          <a:ln>
            <a:noFill/>
          </a:ln>
        </p:spPr>
        <p:txBody>
          <a:bodyPr spcFirstLastPara="1" wrap="square" lIns="130600" tIns="65300" rIns="130600" bIns="65300" anchor="t" anchorCtr="0">
            <a:noAutofit/>
          </a:bodyPr>
          <a:lstStyle/>
          <a:p>
            <a:pPr marL="171450" lvl="0" indent="-171450" algn="l" rtl="0">
              <a:spcBef>
                <a:spcPts val="0"/>
              </a:spcBef>
              <a:spcAft>
                <a:spcPts val="0"/>
              </a:spcAft>
              <a:buSzPts val="1520"/>
              <a:buChar char="▪"/>
            </a:pPr>
            <a:r>
              <a:rPr lang="en-US" sz="1600"/>
              <a:t>Instruction is fetched from memory, then control unit executes instruction using datapath and memory system, and updates PC </a:t>
            </a:r>
            <a:br>
              <a:rPr lang="en-US" sz="1600"/>
            </a:br>
            <a:r>
              <a:rPr lang="en-US" sz="1600"/>
              <a:t>(default </a:t>
            </a:r>
            <a:r>
              <a:rPr lang="en-US" sz="1600" u="sng"/>
              <a:t>add +4 bytes to PC</a:t>
            </a:r>
            <a:r>
              <a:rPr lang="en-US" sz="1600"/>
              <a:t>, to move to next sequential instruction; branches, jumps alter)</a:t>
            </a:r>
            <a:endParaRPr/>
          </a:p>
          <a:p>
            <a:pPr marL="367091" lvl="0" indent="-113105" algn="l" rtl="0">
              <a:spcBef>
                <a:spcPts val="625"/>
              </a:spcBef>
              <a:spcAft>
                <a:spcPts val="0"/>
              </a:spcAft>
              <a:buSzPts val="3040"/>
              <a:buNone/>
            </a:pPr>
            <a:endParaRPr sz="3200"/>
          </a:p>
        </p:txBody>
      </p:sp>
      <p:sp>
        <p:nvSpPr>
          <p:cNvPr id="534" name="Google Shape;534;p24"/>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Program Execution</a:t>
            </a:r>
            <a:endParaRPr/>
          </a:p>
        </p:txBody>
      </p:sp>
      <p:pic>
        <p:nvPicPr>
          <p:cNvPr id="535" name="Google Shape;535;p24"/>
          <p:cNvPicPr preferRelativeResize="0"/>
          <p:nvPr/>
        </p:nvPicPr>
        <p:blipFill rotWithShape="1">
          <a:blip r:embed="rId3">
            <a:alphaModFix/>
          </a:blip>
          <a:srcRect/>
          <a:stretch/>
        </p:blipFill>
        <p:spPr>
          <a:xfrm>
            <a:off x="2590799" y="742950"/>
            <a:ext cx="4278461" cy="2961397"/>
          </a:xfrm>
          <a:prstGeom prst="rect">
            <a:avLst/>
          </a:prstGeom>
          <a:noFill/>
          <a:ln>
            <a:noFill/>
          </a:ln>
        </p:spPr>
      </p:pic>
      <p:sp>
        <p:nvSpPr>
          <p:cNvPr id="536" name="Google Shape;536;p24"/>
          <p:cNvSpPr txBox="1"/>
          <p:nvPr/>
        </p:nvSpPr>
        <p:spPr>
          <a:xfrm>
            <a:off x="6781800" y="760911"/>
            <a:ext cx="2080973" cy="2362200"/>
          </a:xfrm>
          <a:prstGeom prst="rect">
            <a:avLst/>
          </a:prstGeom>
          <a:noFill/>
          <a:ln>
            <a:noFill/>
          </a:ln>
        </p:spPr>
        <p:txBody>
          <a:bodyPr spcFirstLastPara="1" wrap="square" lIns="130600" tIns="65300" rIns="130600" bIns="65300" anchor="t" anchorCtr="0">
            <a:noAutofit/>
          </a:bodyPr>
          <a:lstStyle/>
          <a:p>
            <a:pPr marL="171450" marR="0" lvl="0" indent="-171450" algn="l" rtl="0">
              <a:spcBef>
                <a:spcPts val="0"/>
              </a:spcBef>
              <a:spcAft>
                <a:spcPts val="0"/>
              </a:spcAft>
              <a:buClr>
                <a:srgbClr val="E4DDD2"/>
              </a:buClr>
              <a:buSzPts val="1330"/>
              <a:buFont typeface="Noto Sans Symbols"/>
              <a:buChar char="▪"/>
            </a:pPr>
            <a:r>
              <a:rPr lang="en-US" sz="1400" b="1">
                <a:solidFill>
                  <a:schemeClr val="lt1"/>
                </a:solidFill>
                <a:latin typeface="Arial"/>
                <a:ea typeface="Arial"/>
                <a:cs typeface="Arial"/>
                <a:sym typeface="Arial"/>
              </a:rPr>
              <a:t>PC</a:t>
            </a:r>
            <a:r>
              <a:rPr lang="en-US" sz="1400">
                <a:solidFill>
                  <a:schemeClr val="lt1"/>
                </a:solidFill>
                <a:latin typeface="Arial"/>
                <a:ea typeface="Arial"/>
                <a:cs typeface="Arial"/>
                <a:sym typeface="Arial"/>
              </a:rPr>
              <a:t> (program counter) is a register internal to the processor that holds </a:t>
            </a:r>
            <a:r>
              <a:rPr lang="en-US" sz="1400" u="sng">
                <a:solidFill>
                  <a:srgbClr val="FFFF00"/>
                </a:solidFill>
                <a:latin typeface="Arial"/>
                <a:ea typeface="Arial"/>
                <a:cs typeface="Arial"/>
                <a:sym typeface="Arial"/>
              </a:rPr>
              <a:t>byte</a:t>
            </a:r>
            <a:r>
              <a:rPr lang="en-US" sz="1400">
                <a:solidFill>
                  <a:schemeClr val="lt1"/>
                </a:solidFill>
                <a:latin typeface="Arial"/>
                <a:ea typeface="Arial"/>
                <a:cs typeface="Arial"/>
                <a:sym typeface="Arial"/>
              </a:rPr>
              <a:t> address of next instruction to be executed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25"/>
          <p:cNvSpPr txBox="1">
            <a:spLocks noGrp="1"/>
          </p:cNvSpPr>
          <p:nvPr>
            <p:ph type="body" idx="1"/>
          </p:nvPr>
        </p:nvSpPr>
        <p:spPr>
          <a:xfrm>
            <a:off x="2286000" y="681037"/>
            <a:ext cx="6429376" cy="4024313"/>
          </a:xfrm>
          <a:prstGeom prst="rect">
            <a:avLst/>
          </a:prstGeom>
          <a:noFill/>
          <a:ln>
            <a:noFill/>
          </a:ln>
        </p:spPr>
        <p:txBody>
          <a:bodyPr spcFirstLastPara="1" wrap="square" lIns="130600" tIns="65300" rIns="130600" bIns="65300" anchor="t" anchorCtr="0">
            <a:normAutofit/>
          </a:bodyPr>
          <a:lstStyle/>
          <a:p>
            <a:pPr marL="367091" lvl="0" indent="-306146" algn="l" rtl="0">
              <a:spcBef>
                <a:spcPts val="0"/>
              </a:spcBef>
              <a:spcAft>
                <a:spcPts val="0"/>
              </a:spcAft>
              <a:buSzPts val="2280"/>
              <a:buChar char="▪"/>
            </a:pPr>
            <a:r>
              <a:rPr lang="en-US"/>
              <a:t>Symbolic register names</a:t>
            </a:r>
            <a:endParaRPr/>
          </a:p>
          <a:p>
            <a:pPr marL="660481" lvl="1" indent="-255121" algn="l" rtl="0">
              <a:spcBef>
                <a:spcPts val="400"/>
              </a:spcBef>
              <a:spcAft>
                <a:spcPts val="0"/>
              </a:spcAft>
              <a:buClr>
                <a:srgbClr val="C5DBC3"/>
              </a:buClr>
              <a:buSzPts val="1800"/>
              <a:buChar char="🢭"/>
            </a:pPr>
            <a:r>
              <a:rPr lang="en-US"/>
              <a:t>E.g., </a:t>
            </a:r>
            <a:r>
              <a:rPr lang="en-US" b="1">
                <a:latin typeface="Courier"/>
                <a:ea typeface="Courier"/>
                <a:cs typeface="Courier"/>
                <a:sym typeface="Courier"/>
              </a:rPr>
              <a:t>a0-a7</a:t>
            </a:r>
            <a:r>
              <a:rPr lang="en-US"/>
              <a:t> for argument registers (</a:t>
            </a:r>
            <a:r>
              <a:rPr lang="en-US" b="1">
                <a:latin typeface="Courier New"/>
                <a:ea typeface="Courier New"/>
                <a:cs typeface="Courier New"/>
                <a:sym typeface="Courier New"/>
              </a:rPr>
              <a:t>x10-x17</a:t>
            </a:r>
            <a:r>
              <a:rPr lang="en-US"/>
              <a:t>) for function calls</a:t>
            </a:r>
            <a:endParaRPr/>
          </a:p>
          <a:p>
            <a:pPr marL="660481" lvl="1" indent="-255121" algn="l" rtl="0">
              <a:spcBef>
                <a:spcPts val="400"/>
              </a:spcBef>
              <a:spcAft>
                <a:spcPts val="0"/>
              </a:spcAft>
              <a:buClr>
                <a:srgbClr val="C5DBC3"/>
              </a:buClr>
              <a:buSzPts val="1800"/>
              <a:buChar char="🢭"/>
            </a:pPr>
            <a:r>
              <a:rPr lang="en-US"/>
              <a:t>E.g., </a:t>
            </a:r>
            <a:r>
              <a:rPr lang="en-US" b="1">
                <a:latin typeface="Courier New"/>
                <a:ea typeface="Courier New"/>
                <a:cs typeface="Courier New"/>
                <a:sym typeface="Courier New"/>
              </a:rPr>
              <a:t>zero</a:t>
            </a:r>
            <a:r>
              <a:rPr lang="en-US"/>
              <a:t> for </a:t>
            </a:r>
            <a:r>
              <a:rPr lang="en-US" b="1">
                <a:latin typeface="Courier New"/>
                <a:ea typeface="Courier New"/>
                <a:cs typeface="Courier New"/>
                <a:sym typeface="Courier New"/>
              </a:rPr>
              <a:t>x0</a:t>
            </a:r>
            <a:endParaRPr/>
          </a:p>
          <a:p>
            <a:pPr marL="367091" lvl="0" indent="-306146" algn="l" rtl="0">
              <a:spcBef>
                <a:spcPts val="625"/>
              </a:spcBef>
              <a:spcAft>
                <a:spcPts val="0"/>
              </a:spcAft>
              <a:buSzPts val="2280"/>
              <a:buChar char="▪"/>
            </a:pPr>
            <a:r>
              <a:rPr lang="en-US"/>
              <a:t>Pseudo-instructions</a:t>
            </a:r>
            <a:endParaRPr/>
          </a:p>
          <a:p>
            <a:pPr marL="660481" lvl="1" indent="-255121" algn="l" rtl="0">
              <a:spcBef>
                <a:spcPts val="400"/>
              </a:spcBef>
              <a:spcAft>
                <a:spcPts val="0"/>
              </a:spcAft>
              <a:buClr>
                <a:srgbClr val="C5DBC3"/>
              </a:buClr>
              <a:buSzPts val="1800"/>
              <a:buChar char="🢭"/>
            </a:pPr>
            <a:r>
              <a:rPr lang="en-US"/>
              <a:t>Shorthand syntax for common assembly idioms</a:t>
            </a:r>
            <a:endParaRPr/>
          </a:p>
          <a:p>
            <a:pPr marL="660481" lvl="1" indent="-255121" algn="l" rtl="0">
              <a:spcBef>
                <a:spcPts val="400"/>
              </a:spcBef>
              <a:spcAft>
                <a:spcPts val="0"/>
              </a:spcAft>
              <a:buClr>
                <a:srgbClr val="C5DBC3"/>
              </a:buClr>
              <a:buSzPts val="1800"/>
              <a:buChar char="🢭"/>
            </a:pPr>
            <a:r>
              <a:rPr lang="en-US"/>
              <a:t>E.g.,	 </a:t>
            </a:r>
            <a:r>
              <a:rPr lang="en-US" b="1">
                <a:latin typeface="Courier"/>
                <a:ea typeface="Courier"/>
                <a:cs typeface="Courier"/>
                <a:sym typeface="Courier"/>
              </a:rPr>
              <a:t>mv rd, rs </a:t>
            </a:r>
            <a:r>
              <a:rPr lang="en-US">
                <a:latin typeface="Calibri"/>
                <a:ea typeface="Calibri"/>
                <a:cs typeface="Calibri"/>
                <a:sym typeface="Calibri"/>
              </a:rPr>
              <a:t>=</a:t>
            </a:r>
            <a:r>
              <a:rPr lang="en-US" b="1">
                <a:latin typeface="Courier"/>
                <a:ea typeface="Courier"/>
                <a:cs typeface="Courier"/>
                <a:sym typeface="Courier"/>
              </a:rPr>
              <a:t> addi rd, rs, 0</a:t>
            </a:r>
            <a:endParaRPr/>
          </a:p>
          <a:p>
            <a:pPr marL="660481" lvl="1" indent="-255121" algn="l" rtl="0">
              <a:spcBef>
                <a:spcPts val="400"/>
              </a:spcBef>
              <a:spcAft>
                <a:spcPts val="0"/>
              </a:spcAft>
              <a:buClr>
                <a:srgbClr val="C5DBC3"/>
              </a:buClr>
              <a:buSzPts val="1800"/>
              <a:buChar char="🢭"/>
            </a:pPr>
            <a:r>
              <a:rPr lang="en-US"/>
              <a:t>E.g., 	</a:t>
            </a:r>
            <a:r>
              <a:rPr lang="en-US" b="1">
                <a:latin typeface="Courier"/>
                <a:ea typeface="Courier"/>
                <a:cs typeface="Courier"/>
                <a:sym typeface="Courier"/>
              </a:rPr>
              <a:t>li rd, 13 </a:t>
            </a:r>
            <a:r>
              <a:rPr lang="en-US"/>
              <a:t>=</a:t>
            </a:r>
            <a:r>
              <a:rPr lang="en-US" b="1">
                <a:latin typeface="Courier"/>
                <a:ea typeface="Courier"/>
                <a:cs typeface="Courier"/>
                <a:sym typeface="Courier"/>
              </a:rPr>
              <a:t> addi rd, x0, 13</a:t>
            </a:r>
            <a:endParaRPr/>
          </a:p>
          <a:p>
            <a:pPr marL="660481" lvl="1" indent="-255121" algn="l" rtl="0">
              <a:spcBef>
                <a:spcPts val="400"/>
              </a:spcBef>
              <a:spcAft>
                <a:spcPts val="0"/>
              </a:spcAft>
              <a:buClr>
                <a:srgbClr val="C5DBC3"/>
              </a:buClr>
              <a:buSzPts val="1800"/>
              <a:buChar char="🢭"/>
            </a:pPr>
            <a:r>
              <a:rPr lang="en-US">
                <a:latin typeface="Arial"/>
                <a:ea typeface="Arial"/>
                <a:cs typeface="Arial"/>
                <a:sym typeface="Arial"/>
              </a:rPr>
              <a:t>E.g.,</a:t>
            </a:r>
            <a:r>
              <a:rPr lang="en-US" b="1">
                <a:latin typeface="Courier"/>
                <a:ea typeface="Courier"/>
                <a:cs typeface="Courier"/>
                <a:sym typeface="Courier"/>
              </a:rPr>
              <a:t>	nop	    </a:t>
            </a:r>
            <a:r>
              <a:rPr lang="en-US" b="1">
                <a:latin typeface="Arial"/>
                <a:ea typeface="Arial"/>
                <a:cs typeface="Arial"/>
                <a:sym typeface="Arial"/>
              </a:rPr>
              <a:t>=</a:t>
            </a:r>
            <a:r>
              <a:rPr lang="en-US" b="1">
                <a:latin typeface="Courier"/>
                <a:ea typeface="Courier"/>
                <a:cs typeface="Courier"/>
                <a:sym typeface="Courier"/>
              </a:rPr>
              <a:t> addi x0, x0, 0</a:t>
            </a:r>
            <a:endParaRPr/>
          </a:p>
          <a:p>
            <a:pPr marL="660481" lvl="1" indent="-140821" algn="l" rtl="0">
              <a:spcBef>
                <a:spcPts val="400"/>
              </a:spcBef>
              <a:spcAft>
                <a:spcPts val="0"/>
              </a:spcAft>
              <a:buClr>
                <a:srgbClr val="C5DBC3"/>
              </a:buClr>
              <a:buSzPts val="1800"/>
              <a:buNone/>
            </a:pPr>
            <a:endParaRPr b="1">
              <a:latin typeface="Courier"/>
              <a:ea typeface="Courier"/>
              <a:cs typeface="Courier"/>
              <a:sym typeface="Courier"/>
            </a:endParaRPr>
          </a:p>
        </p:txBody>
      </p:sp>
      <p:sp>
        <p:nvSpPr>
          <p:cNvPr id="542" name="Google Shape;542;p25"/>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rmAutofit/>
          </a:bodyPr>
          <a:lstStyle/>
          <a:p>
            <a:pPr marL="0" lvl="0" indent="0" algn="l" rtl="0">
              <a:spcBef>
                <a:spcPts val="0"/>
              </a:spcBef>
              <a:spcAft>
                <a:spcPts val="0"/>
              </a:spcAft>
              <a:buNone/>
            </a:pPr>
            <a:r>
              <a:rPr lang="en-US" sz="2700"/>
              <a:t>Helpful RISC-V Assembler Features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26"/>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Example:    Translate </a:t>
            </a:r>
            <a:r>
              <a:rPr lang="en-US" b="1">
                <a:solidFill>
                  <a:schemeClr val="accent3"/>
                </a:solidFill>
                <a:latin typeface="Courier"/>
                <a:ea typeface="Courier"/>
                <a:cs typeface="Courier"/>
                <a:sym typeface="Courier"/>
              </a:rPr>
              <a:t>*x</a:t>
            </a:r>
            <a:r>
              <a:rPr lang="en-US" b="1">
                <a:latin typeface="Courier"/>
                <a:ea typeface="Courier"/>
                <a:cs typeface="Courier"/>
                <a:sym typeface="Courier"/>
              </a:rPr>
              <a:t> = </a:t>
            </a:r>
            <a:r>
              <a:rPr lang="en-US" b="1">
                <a:solidFill>
                  <a:schemeClr val="lt2"/>
                </a:solidFill>
                <a:latin typeface="Courier"/>
                <a:ea typeface="Courier"/>
                <a:cs typeface="Courier"/>
                <a:sym typeface="Courier"/>
              </a:rPr>
              <a:t>*y</a:t>
            </a:r>
            <a:endParaRPr b="1">
              <a:latin typeface="Arial"/>
              <a:ea typeface="Arial"/>
              <a:cs typeface="Arial"/>
              <a:sym typeface="Arial"/>
            </a:endParaRPr>
          </a:p>
        </p:txBody>
      </p:sp>
      <p:sp>
        <p:nvSpPr>
          <p:cNvPr id="548" name="Google Shape;548;p26"/>
          <p:cNvSpPr/>
          <p:nvPr/>
        </p:nvSpPr>
        <p:spPr>
          <a:xfrm>
            <a:off x="1781176" y="895350"/>
            <a:ext cx="6934200" cy="3587750"/>
          </a:xfrm>
          <a:prstGeom prst="rect">
            <a:avLst/>
          </a:prstGeom>
          <a:noFill/>
          <a:ln>
            <a:noFill/>
          </a:ln>
        </p:spPr>
        <p:txBody>
          <a:bodyPr spcFirstLastPara="1" wrap="square" lIns="91425" tIns="45700" rIns="91425" bIns="45700" anchor="t" anchorCtr="0">
            <a:normAutofit/>
          </a:bodyPr>
          <a:lstStyle/>
          <a:p>
            <a:pPr marL="803275" marR="0" lvl="1" indent="-688975" algn="l" rtl="0">
              <a:lnSpc>
                <a:spcPct val="75000"/>
              </a:lnSpc>
              <a:spcBef>
                <a:spcPts val="0"/>
              </a:spcBef>
              <a:spcAft>
                <a:spcPts val="0"/>
              </a:spcAft>
              <a:buClr>
                <a:schemeClr val="lt1"/>
              </a:buClr>
              <a:buSzPts val="2400"/>
              <a:buFont typeface="Arial"/>
              <a:buNone/>
            </a:pPr>
            <a:r>
              <a:rPr lang="en-US" sz="2400" b="0" i="0" u="none" strike="noStrike" cap="none">
                <a:solidFill>
                  <a:schemeClr val="lt1"/>
                </a:solidFill>
                <a:latin typeface="Arial"/>
                <a:ea typeface="Arial"/>
                <a:cs typeface="Arial"/>
                <a:sym typeface="Arial"/>
              </a:rPr>
              <a:t>We want to translate </a:t>
            </a:r>
            <a:r>
              <a:rPr lang="en-US" sz="2400" b="1" i="0" u="none" strike="noStrike" cap="none">
                <a:solidFill>
                  <a:schemeClr val="accent3"/>
                </a:solidFill>
                <a:latin typeface="Courier"/>
                <a:ea typeface="Courier"/>
                <a:cs typeface="Courier"/>
                <a:sym typeface="Courier"/>
              </a:rPr>
              <a:t>*x</a:t>
            </a:r>
            <a:r>
              <a:rPr lang="en-US" sz="2400" b="1" i="0" u="none" strike="noStrike" cap="none">
                <a:solidFill>
                  <a:schemeClr val="lt1"/>
                </a:solidFill>
                <a:latin typeface="Courier"/>
                <a:ea typeface="Courier"/>
                <a:cs typeface="Courier"/>
                <a:sym typeface="Courier"/>
              </a:rPr>
              <a:t> = </a:t>
            </a:r>
            <a:r>
              <a:rPr lang="en-US" sz="2400" b="1" i="0" u="none" strike="noStrike" cap="none">
                <a:solidFill>
                  <a:schemeClr val="lt2"/>
                </a:solidFill>
                <a:latin typeface="Courier"/>
                <a:ea typeface="Courier"/>
                <a:cs typeface="Courier"/>
                <a:sym typeface="Courier"/>
              </a:rPr>
              <a:t>*y</a:t>
            </a:r>
            <a:r>
              <a:rPr lang="en-US" sz="2400" b="1" i="0" u="none" strike="noStrike" cap="none">
                <a:solidFill>
                  <a:schemeClr val="lt1"/>
                </a:solidFill>
                <a:latin typeface="Arial"/>
                <a:ea typeface="Arial"/>
                <a:cs typeface="Arial"/>
                <a:sym typeface="Arial"/>
              </a:rPr>
              <a:t> </a:t>
            </a:r>
            <a:r>
              <a:rPr lang="en-US" sz="2400" b="0" i="0" u="none" strike="noStrike" cap="none">
                <a:solidFill>
                  <a:schemeClr val="lt1"/>
                </a:solidFill>
                <a:latin typeface="Arial"/>
                <a:ea typeface="Arial"/>
                <a:cs typeface="Arial"/>
                <a:sym typeface="Arial"/>
              </a:rPr>
              <a:t>into RISC-V</a:t>
            </a:r>
            <a:endParaRPr/>
          </a:p>
          <a:p>
            <a:pPr marL="803275" marR="0" lvl="1" indent="-688975" algn="l" rtl="0">
              <a:lnSpc>
                <a:spcPct val="75000"/>
              </a:lnSpc>
              <a:spcBef>
                <a:spcPts val="480"/>
              </a:spcBef>
              <a:spcAft>
                <a:spcPts val="0"/>
              </a:spcAft>
              <a:buClr>
                <a:schemeClr val="accent3"/>
              </a:buClr>
              <a:buSzPts val="2400"/>
              <a:buFont typeface="Arial"/>
              <a:buNone/>
            </a:pPr>
            <a:r>
              <a:rPr lang="en-US" sz="2400" b="0" i="0" u="none" strike="noStrike" cap="none">
                <a:solidFill>
                  <a:schemeClr val="accent3"/>
                </a:solidFill>
                <a:latin typeface="Arial"/>
                <a:ea typeface="Arial"/>
                <a:cs typeface="Arial"/>
                <a:sym typeface="Arial"/>
              </a:rPr>
              <a:t>x</a:t>
            </a:r>
            <a:r>
              <a:rPr lang="en-US" sz="2400" b="0" i="0" u="none" strike="noStrike" cap="none">
                <a:solidFill>
                  <a:schemeClr val="lt1"/>
                </a:solidFill>
                <a:latin typeface="Arial"/>
                <a:ea typeface="Arial"/>
                <a:cs typeface="Arial"/>
                <a:sym typeface="Arial"/>
              </a:rPr>
              <a:t>, </a:t>
            </a:r>
            <a:r>
              <a:rPr lang="en-US" sz="2400" b="0" i="0" u="none" strike="noStrike" cap="none">
                <a:solidFill>
                  <a:schemeClr val="lt2"/>
                </a:solidFill>
                <a:latin typeface="Arial"/>
                <a:ea typeface="Arial"/>
                <a:cs typeface="Arial"/>
                <a:sym typeface="Arial"/>
              </a:rPr>
              <a:t>y</a:t>
            </a:r>
            <a:r>
              <a:rPr lang="en-US" sz="2400" b="0" i="0" u="none" strike="noStrike" cap="none">
                <a:solidFill>
                  <a:schemeClr val="lt1"/>
                </a:solidFill>
                <a:latin typeface="Arial"/>
                <a:ea typeface="Arial"/>
                <a:cs typeface="Arial"/>
                <a:sym typeface="Arial"/>
              </a:rPr>
              <a:t> ptrs stored in:       </a:t>
            </a:r>
            <a:r>
              <a:rPr lang="en-US" sz="2400" b="1" i="0" u="none" strike="noStrike" cap="none">
                <a:solidFill>
                  <a:schemeClr val="accent3"/>
                </a:solidFill>
                <a:latin typeface="Courier"/>
                <a:ea typeface="Courier"/>
                <a:cs typeface="Courier"/>
                <a:sym typeface="Courier"/>
              </a:rPr>
              <a:t>x3</a:t>
            </a:r>
            <a:r>
              <a:rPr lang="en-US" sz="2400" b="0" i="0" u="none" strike="noStrike" cap="none">
                <a:solidFill>
                  <a:schemeClr val="lt1"/>
                </a:solidFill>
                <a:latin typeface="Courier"/>
                <a:ea typeface="Courier"/>
                <a:cs typeface="Courier"/>
                <a:sym typeface="Courier"/>
              </a:rPr>
              <a:t>   </a:t>
            </a:r>
            <a:r>
              <a:rPr lang="en-US" sz="2400" b="1" i="0" u="none" strike="noStrike" cap="none">
                <a:solidFill>
                  <a:schemeClr val="lt2"/>
                </a:solidFill>
                <a:latin typeface="Courier"/>
                <a:ea typeface="Courier"/>
                <a:cs typeface="Courier"/>
                <a:sym typeface="Courier"/>
              </a:rPr>
              <a:t>x5</a:t>
            </a:r>
            <a:endParaRPr sz="2400" b="0" i="0" u="none" strike="noStrike" cap="none">
              <a:solidFill>
                <a:schemeClr val="lt2"/>
              </a:solidFill>
              <a:latin typeface="Arial"/>
              <a:ea typeface="Arial"/>
              <a:cs typeface="Arial"/>
              <a:sym typeface="Arial"/>
            </a:endParaRPr>
          </a:p>
          <a:p>
            <a:pPr marL="803275" marR="0" lvl="1" indent="-688975" algn="l" rtl="0">
              <a:lnSpc>
                <a:spcPct val="55000"/>
              </a:lnSpc>
              <a:spcBef>
                <a:spcPts val="480"/>
              </a:spcBef>
              <a:spcAft>
                <a:spcPts val="0"/>
              </a:spcAft>
              <a:buClr>
                <a:schemeClr val="lt1"/>
              </a:buClr>
              <a:buSzPts val="2400"/>
              <a:buFont typeface="Arial"/>
              <a:buNone/>
            </a:pPr>
            <a:endParaRPr sz="2400" b="1" i="0" u="none" strike="noStrike" cap="none">
              <a:solidFill>
                <a:schemeClr val="lt1"/>
              </a:solidFill>
              <a:latin typeface="Arial"/>
              <a:ea typeface="Arial"/>
              <a:cs typeface="Arial"/>
              <a:sym typeface="Arial"/>
            </a:endParaRPr>
          </a:p>
          <a:p>
            <a:pPr marL="803275" marR="0" lvl="1" indent="-688975" algn="l" rtl="0">
              <a:lnSpc>
                <a:spcPct val="55000"/>
              </a:lnSpc>
              <a:spcBef>
                <a:spcPts val="480"/>
              </a:spcBef>
              <a:spcAft>
                <a:spcPts val="0"/>
              </a:spcAft>
              <a:buClr>
                <a:schemeClr val="lt1"/>
              </a:buClr>
              <a:buSzPts val="2400"/>
              <a:buFont typeface="Arial"/>
              <a:buNone/>
            </a:pPr>
            <a:r>
              <a:rPr lang="en-US" sz="2400" b="1" i="0" u="none" strike="noStrike" cap="none">
                <a:solidFill>
                  <a:schemeClr val="lt1"/>
                </a:solidFill>
                <a:latin typeface="Courier"/>
                <a:ea typeface="Courier"/>
                <a:cs typeface="Courier"/>
                <a:sym typeface="Courier"/>
              </a:rPr>
              <a:t>1: add </a:t>
            </a:r>
            <a:r>
              <a:rPr lang="en-US" sz="2400" b="1" i="0" u="none" strike="noStrike" cap="none">
                <a:solidFill>
                  <a:schemeClr val="accent3"/>
                </a:solidFill>
                <a:latin typeface="Courier"/>
                <a:ea typeface="Courier"/>
                <a:cs typeface="Courier"/>
                <a:sym typeface="Courier"/>
              </a:rPr>
              <a:t>x3</a:t>
            </a:r>
            <a:r>
              <a:rPr lang="en-US" sz="2400" b="1" i="0" u="none" strike="noStrike" cap="none">
                <a:solidFill>
                  <a:schemeClr val="lt1"/>
                </a:solidFill>
                <a:latin typeface="Courier"/>
                <a:ea typeface="Courier"/>
                <a:cs typeface="Courier"/>
                <a:sym typeface="Courier"/>
              </a:rPr>
              <a:t>,   </a:t>
            </a:r>
            <a:r>
              <a:rPr lang="en-US" sz="2400" b="1" i="0" u="none" strike="noStrike" cap="none">
                <a:solidFill>
                  <a:schemeClr val="lt2"/>
                </a:solidFill>
                <a:latin typeface="Courier"/>
                <a:ea typeface="Courier"/>
                <a:cs typeface="Courier"/>
                <a:sym typeface="Courier"/>
              </a:rPr>
              <a:t>x5</a:t>
            </a:r>
            <a:r>
              <a:rPr lang="en-US" sz="2400" b="1" i="0" u="none" strike="noStrike" cap="none">
                <a:solidFill>
                  <a:schemeClr val="lt1"/>
                </a:solidFill>
                <a:latin typeface="Courier"/>
                <a:ea typeface="Courier"/>
                <a:cs typeface="Courier"/>
                <a:sym typeface="Courier"/>
              </a:rPr>
              <a:t>, zero</a:t>
            </a:r>
            <a:endParaRPr/>
          </a:p>
          <a:p>
            <a:pPr marL="803275" marR="0" lvl="1" indent="-688975" algn="l" rtl="0">
              <a:lnSpc>
                <a:spcPct val="55000"/>
              </a:lnSpc>
              <a:spcBef>
                <a:spcPts val="480"/>
              </a:spcBef>
              <a:spcAft>
                <a:spcPts val="0"/>
              </a:spcAft>
              <a:buClr>
                <a:schemeClr val="lt1"/>
              </a:buClr>
              <a:buSzPts val="2400"/>
              <a:buFont typeface="Arial"/>
              <a:buNone/>
            </a:pPr>
            <a:r>
              <a:rPr lang="en-US" sz="2400" b="1" i="0" u="none" strike="noStrike" cap="none">
                <a:solidFill>
                  <a:schemeClr val="lt1"/>
                </a:solidFill>
                <a:latin typeface="Courier"/>
                <a:ea typeface="Courier"/>
                <a:cs typeface="Courier"/>
                <a:sym typeface="Courier"/>
              </a:rPr>
              <a:t>2: add </a:t>
            </a:r>
            <a:r>
              <a:rPr lang="en-US" sz="2400" b="1" i="0" u="none" strike="noStrike" cap="none">
                <a:solidFill>
                  <a:schemeClr val="lt2"/>
                </a:solidFill>
                <a:latin typeface="Courier"/>
                <a:ea typeface="Courier"/>
                <a:cs typeface="Courier"/>
                <a:sym typeface="Courier"/>
              </a:rPr>
              <a:t>x5</a:t>
            </a:r>
            <a:r>
              <a:rPr lang="en-US" sz="2400" b="1" i="0" u="none" strike="noStrike" cap="none">
                <a:solidFill>
                  <a:schemeClr val="lt1"/>
                </a:solidFill>
                <a:latin typeface="Courier"/>
                <a:ea typeface="Courier"/>
                <a:cs typeface="Courier"/>
                <a:sym typeface="Courier"/>
              </a:rPr>
              <a:t>,   </a:t>
            </a:r>
            <a:r>
              <a:rPr lang="en-US" sz="2400" b="1" i="0" u="none" strike="noStrike" cap="none">
                <a:solidFill>
                  <a:schemeClr val="accent3"/>
                </a:solidFill>
                <a:latin typeface="Courier"/>
                <a:ea typeface="Courier"/>
                <a:cs typeface="Courier"/>
                <a:sym typeface="Courier"/>
              </a:rPr>
              <a:t>x3</a:t>
            </a:r>
            <a:r>
              <a:rPr lang="en-US" sz="2400" b="1" i="0" u="none" strike="noStrike" cap="none">
                <a:solidFill>
                  <a:schemeClr val="lt1"/>
                </a:solidFill>
                <a:latin typeface="Courier"/>
                <a:ea typeface="Courier"/>
                <a:cs typeface="Courier"/>
                <a:sym typeface="Courier"/>
              </a:rPr>
              <a:t>, zero</a:t>
            </a:r>
            <a:endParaRPr/>
          </a:p>
          <a:p>
            <a:pPr marL="803275" marR="0" lvl="1" indent="-688975" algn="l" rtl="0">
              <a:lnSpc>
                <a:spcPct val="55000"/>
              </a:lnSpc>
              <a:spcBef>
                <a:spcPts val="480"/>
              </a:spcBef>
              <a:spcAft>
                <a:spcPts val="0"/>
              </a:spcAft>
              <a:buClr>
                <a:schemeClr val="lt1"/>
              </a:buClr>
              <a:buSzPts val="2400"/>
              <a:buFont typeface="Arial"/>
              <a:buNone/>
            </a:pPr>
            <a:r>
              <a:rPr lang="en-US" sz="2400" b="1" i="0" u="none" strike="noStrike" cap="none">
                <a:solidFill>
                  <a:schemeClr val="lt1"/>
                </a:solidFill>
                <a:latin typeface="Courier"/>
                <a:ea typeface="Courier"/>
                <a:cs typeface="Courier"/>
                <a:sym typeface="Courier"/>
              </a:rPr>
              <a:t>3: lw  </a:t>
            </a:r>
            <a:r>
              <a:rPr lang="en-US" sz="2400" b="1" i="0" u="none" strike="noStrike" cap="none">
                <a:solidFill>
                  <a:schemeClr val="accent3"/>
                </a:solidFill>
                <a:latin typeface="Courier"/>
                <a:ea typeface="Courier"/>
                <a:cs typeface="Courier"/>
                <a:sym typeface="Courier"/>
              </a:rPr>
              <a:t>x3</a:t>
            </a:r>
            <a:r>
              <a:rPr lang="en-US" sz="2400" b="1" i="0" u="none" strike="noStrike" cap="none">
                <a:solidFill>
                  <a:schemeClr val="lt1"/>
                </a:solidFill>
                <a:latin typeface="Courier"/>
                <a:ea typeface="Courier"/>
                <a:cs typeface="Courier"/>
                <a:sym typeface="Courier"/>
              </a:rPr>
              <a:t>, 0(</a:t>
            </a:r>
            <a:r>
              <a:rPr lang="en-US" sz="2400" b="1" i="0" u="none" strike="noStrike" cap="none">
                <a:solidFill>
                  <a:schemeClr val="lt2"/>
                </a:solidFill>
                <a:latin typeface="Courier"/>
                <a:ea typeface="Courier"/>
                <a:cs typeface="Courier"/>
                <a:sym typeface="Courier"/>
              </a:rPr>
              <a:t>x5</a:t>
            </a:r>
            <a:r>
              <a:rPr lang="en-US" sz="2400" b="1" i="0" u="none" strike="noStrike" cap="none">
                <a:solidFill>
                  <a:schemeClr val="lt1"/>
                </a:solidFill>
                <a:latin typeface="Courier"/>
                <a:ea typeface="Courier"/>
                <a:cs typeface="Courier"/>
                <a:sym typeface="Courier"/>
              </a:rPr>
              <a:t>)</a:t>
            </a:r>
            <a:endParaRPr/>
          </a:p>
          <a:p>
            <a:pPr marL="803275" marR="0" lvl="1" indent="-688975" algn="l" rtl="0">
              <a:lnSpc>
                <a:spcPct val="55000"/>
              </a:lnSpc>
              <a:spcBef>
                <a:spcPts val="480"/>
              </a:spcBef>
              <a:spcAft>
                <a:spcPts val="0"/>
              </a:spcAft>
              <a:buClr>
                <a:schemeClr val="lt1"/>
              </a:buClr>
              <a:buSzPts val="2400"/>
              <a:buFont typeface="Arial"/>
              <a:buNone/>
            </a:pPr>
            <a:r>
              <a:rPr lang="en-US" sz="2400" b="1" i="0" u="none" strike="noStrike" cap="none">
                <a:solidFill>
                  <a:schemeClr val="lt1"/>
                </a:solidFill>
                <a:latin typeface="Courier"/>
                <a:ea typeface="Courier"/>
                <a:cs typeface="Courier"/>
                <a:sym typeface="Courier"/>
              </a:rPr>
              <a:t>4: lw  </a:t>
            </a:r>
            <a:r>
              <a:rPr lang="en-US" sz="2400" b="1" i="0" u="none" strike="noStrike" cap="none">
                <a:solidFill>
                  <a:schemeClr val="lt2"/>
                </a:solidFill>
                <a:latin typeface="Courier"/>
                <a:ea typeface="Courier"/>
                <a:cs typeface="Courier"/>
                <a:sym typeface="Courier"/>
              </a:rPr>
              <a:t>x5</a:t>
            </a:r>
            <a:r>
              <a:rPr lang="en-US" sz="2400" b="1" i="0" u="none" strike="noStrike" cap="none">
                <a:solidFill>
                  <a:schemeClr val="lt1"/>
                </a:solidFill>
                <a:latin typeface="Courier"/>
                <a:ea typeface="Courier"/>
                <a:cs typeface="Courier"/>
                <a:sym typeface="Courier"/>
              </a:rPr>
              <a:t>, 0(</a:t>
            </a:r>
            <a:r>
              <a:rPr lang="en-US" sz="2400" b="1" i="0" u="none" strike="noStrike" cap="none">
                <a:solidFill>
                  <a:schemeClr val="accent3"/>
                </a:solidFill>
                <a:latin typeface="Courier"/>
                <a:ea typeface="Courier"/>
                <a:cs typeface="Courier"/>
                <a:sym typeface="Courier"/>
              </a:rPr>
              <a:t>x3</a:t>
            </a:r>
            <a:r>
              <a:rPr lang="en-US" sz="2400" b="1" i="0" u="none" strike="noStrike" cap="none">
                <a:solidFill>
                  <a:schemeClr val="lt1"/>
                </a:solidFill>
                <a:latin typeface="Courier"/>
                <a:ea typeface="Courier"/>
                <a:cs typeface="Courier"/>
                <a:sym typeface="Courier"/>
              </a:rPr>
              <a:t>)</a:t>
            </a:r>
            <a:endParaRPr/>
          </a:p>
          <a:p>
            <a:pPr marL="803275" marR="0" lvl="1" indent="-688975" algn="l" rtl="0">
              <a:lnSpc>
                <a:spcPct val="55000"/>
              </a:lnSpc>
              <a:spcBef>
                <a:spcPts val="480"/>
              </a:spcBef>
              <a:spcAft>
                <a:spcPts val="0"/>
              </a:spcAft>
              <a:buClr>
                <a:schemeClr val="lt1"/>
              </a:buClr>
              <a:buSzPts val="2400"/>
              <a:buFont typeface="Arial"/>
              <a:buNone/>
            </a:pPr>
            <a:r>
              <a:rPr lang="en-US" sz="2400" b="1" i="0" u="none" strike="noStrike" cap="none">
                <a:solidFill>
                  <a:schemeClr val="lt1"/>
                </a:solidFill>
                <a:latin typeface="Courier"/>
                <a:ea typeface="Courier"/>
                <a:cs typeface="Courier"/>
                <a:sym typeface="Courier"/>
              </a:rPr>
              <a:t>5: lw  </a:t>
            </a:r>
            <a:r>
              <a:rPr lang="en-US" sz="2400" b="1" i="0" u="none" strike="noStrike" cap="none">
                <a:solidFill>
                  <a:srgbClr val="FFFF00"/>
                </a:solidFill>
                <a:latin typeface="Courier"/>
                <a:ea typeface="Courier"/>
                <a:cs typeface="Courier"/>
                <a:sym typeface="Courier"/>
              </a:rPr>
              <a:t>x8</a:t>
            </a:r>
            <a:r>
              <a:rPr lang="en-US" sz="2400" b="1" i="0" u="none" strike="noStrike" cap="none">
                <a:solidFill>
                  <a:schemeClr val="lt1"/>
                </a:solidFill>
                <a:latin typeface="Courier"/>
                <a:ea typeface="Courier"/>
                <a:cs typeface="Courier"/>
                <a:sym typeface="Courier"/>
              </a:rPr>
              <a:t>, 0(</a:t>
            </a:r>
            <a:r>
              <a:rPr lang="en-US" sz="2400" b="1" i="0" u="none" strike="noStrike" cap="none">
                <a:solidFill>
                  <a:schemeClr val="lt2"/>
                </a:solidFill>
                <a:latin typeface="Courier"/>
                <a:ea typeface="Courier"/>
                <a:cs typeface="Courier"/>
                <a:sym typeface="Courier"/>
              </a:rPr>
              <a:t>x5</a:t>
            </a:r>
            <a:r>
              <a:rPr lang="en-US" sz="2400" b="1" i="0" u="none" strike="noStrike" cap="none">
                <a:solidFill>
                  <a:schemeClr val="lt1"/>
                </a:solidFill>
                <a:latin typeface="Courier"/>
                <a:ea typeface="Courier"/>
                <a:cs typeface="Courier"/>
                <a:sym typeface="Courier"/>
              </a:rPr>
              <a:t>)</a:t>
            </a:r>
            <a:endParaRPr/>
          </a:p>
          <a:p>
            <a:pPr marL="803275" marR="0" lvl="1" indent="-688975" algn="l" rtl="0">
              <a:lnSpc>
                <a:spcPct val="55000"/>
              </a:lnSpc>
              <a:spcBef>
                <a:spcPts val="480"/>
              </a:spcBef>
              <a:spcAft>
                <a:spcPts val="0"/>
              </a:spcAft>
              <a:buClr>
                <a:schemeClr val="lt1"/>
              </a:buClr>
              <a:buSzPts val="2400"/>
              <a:buFont typeface="Arial"/>
              <a:buNone/>
            </a:pPr>
            <a:r>
              <a:rPr lang="en-US" sz="2400" b="1" i="0" u="none" strike="noStrike" cap="none">
                <a:solidFill>
                  <a:schemeClr val="lt1"/>
                </a:solidFill>
                <a:latin typeface="Courier"/>
                <a:ea typeface="Courier"/>
                <a:cs typeface="Courier"/>
                <a:sym typeface="Courier"/>
              </a:rPr>
              <a:t>6: sw  </a:t>
            </a:r>
            <a:r>
              <a:rPr lang="en-US" sz="2400" b="1" i="0" u="none" strike="noStrike" cap="none">
                <a:solidFill>
                  <a:srgbClr val="FFFF00"/>
                </a:solidFill>
                <a:latin typeface="Courier"/>
                <a:ea typeface="Courier"/>
                <a:cs typeface="Courier"/>
                <a:sym typeface="Courier"/>
              </a:rPr>
              <a:t>x8</a:t>
            </a:r>
            <a:r>
              <a:rPr lang="en-US" sz="2400" b="1" i="0" u="none" strike="noStrike" cap="none">
                <a:solidFill>
                  <a:schemeClr val="lt1"/>
                </a:solidFill>
                <a:latin typeface="Courier"/>
                <a:ea typeface="Courier"/>
                <a:cs typeface="Courier"/>
                <a:sym typeface="Courier"/>
              </a:rPr>
              <a:t>, 0(</a:t>
            </a:r>
            <a:r>
              <a:rPr lang="en-US" sz="2400" b="1" i="0" u="none" strike="noStrike" cap="none">
                <a:solidFill>
                  <a:schemeClr val="accent3"/>
                </a:solidFill>
                <a:latin typeface="Courier"/>
                <a:ea typeface="Courier"/>
                <a:cs typeface="Courier"/>
                <a:sym typeface="Courier"/>
              </a:rPr>
              <a:t>x3</a:t>
            </a:r>
            <a:r>
              <a:rPr lang="en-US" sz="2400" b="1" i="0" u="none" strike="noStrike" cap="none">
                <a:solidFill>
                  <a:schemeClr val="lt1"/>
                </a:solidFill>
                <a:latin typeface="Courier"/>
                <a:ea typeface="Courier"/>
                <a:cs typeface="Courier"/>
                <a:sym typeface="Courier"/>
              </a:rPr>
              <a:t>)</a:t>
            </a:r>
            <a:endParaRPr/>
          </a:p>
          <a:p>
            <a:pPr marL="803275" marR="0" lvl="1" indent="-688975" algn="l" rtl="0">
              <a:lnSpc>
                <a:spcPct val="55000"/>
              </a:lnSpc>
              <a:spcBef>
                <a:spcPts val="480"/>
              </a:spcBef>
              <a:spcAft>
                <a:spcPts val="0"/>
              </a:spcAft>
              <a:buClr>
                <a:schemeClr val="lt1"/>
              </a:buClr>
              <a:buSzPts val="2400"/>
              <a:buFont typeface="Arial"/>
              <a:buNone/>
            </a:pPr>
            <a:r>
              <a:rPr lang="en-US" sz="2400" b="1" i="0" u="none" strike="noStrike" cap="none">
                <a:solidFill>
                  <a:schemeClr val="lt1"/>
                </a:solidFill>
                <a:latin typeface="Courier"/>
                <a:ea typeface="Courier"/>
                <a:cs typeface="Courier"/>
                <a:sym typeface="Courier"/>
              </a:rPr>
              <a:t>7: lw  </a:t>
            </a:r>
            <a:r>
              <a:rPr lang="en-US" sz="2400" b="1" i="0" u="none" strike="noStrike" cap="none">
                <a:solidFill>
                  <a:schemeClr val="lt2"/>
                </a:solidFill>
                <a:latin typeface="Courier"/>
                <a:ea typeface="Courier"/>
                <a:cs typeface="Courier"/>
                <a:sym typeface="Courier"/>
              </a:rPr>
              <a:t>x5</a:t>
            </a:r>
            <a:r>
              <a:rPr lang="en-US" sz="2400" b="1" i="0" u="none" strike="noStrike" cap="none">
                <a:solidFill>
                  <a:schemeClr val="lt1"/>
                </a:solidFill>
                <a:latin typeface="Courier"/>
                <a:ea typeface="Courier"/>
                <a:cs typeface="Courier"/>
                <a:sym typeface="Courier"/>
              </a:rPr>
              <a:t>, 0(</a:t>
            </a:r>
            <a:r>
              <a:rPr lang="en-US" sz="2400" b="1" i="0" u="none" strike="noStrike" cap="none">
                <a:solidFill>
                  <a:srgbClr val="FFFF00"/>
                </a:solidFill>
                <a:latin typeface="Courier"/>
                <a:ea typeface="Courier"/>
                <a:cs typeface="Courier"/>
                <a:sym typeface="Courier"/>
              </a:rPr>
              <a:t>x8</a:t>
            </a:r>
            <a:r>
              <a:rPr lang="en-US" sz="2400" b="1" i="0" u="none" strike="noStrike" cap="none">
                <a:solidFill>
                  <a:schemeClr val="lt1"/>
                </a:solidFill>
                <a:latin typeface="Courier"/>
                <a:ea typeface="Courier"/>
                <a:cs typeface="Courier"/>
                <a:sym typeface="Courier"/>
              </a:rPr>
              <a:t>)</a:t>
            </a:r>
            <a:endParaRPr/>
          </a:p>
          <a:p>
            <a:pPr marL="803275" marR="0" lvl="1" indent="-688975" algn="l" rtl="0">
              <a:lnSpc>
                <a:spcPct val="55000"/>
              </a:lnSpc>
              <a:spcBef>
                <a:spcPts val="480"/>
              </a:spcBef>
              <a:spcAft>
                <a:spcPts val="0"/>
              </a:spcAft>
              <a:buClr>
                <a:schemeClr val="lt1"/>
              </a:buClr>
              <a:buSzPts val="2400"/>
              <a:buFont typeface="Arial"/>
              <a:buNone/>
            </a:pPr>
            <a:r>
              <a:rPr lang="en-US" sz="2400" b="1" i="0" u="none" strike="noStrike" cap="none">
                <a:solidFill>
                  <a:schemeClr val="lt1"/>
                </a:solidFill>
                <a:latin typeface="Courier"/>
                <a:ea typeface="Courier"/>
                <a:cs typeface="Courier"/>
                <a:sym typeface="Courier"/>
              </a:rPr>
              <a:t>8: sw  </a:t>
            </a:r>
            <a:r>
              <a:rPr lang="en-US" sz="2400" b="1" i="0" u="none" strike="noStrike" cap="none">
                <a:solidFill>
                  <a:schemeClr val="accent3"/>
                </a:solidFill>
                <a:latin typeface="Courier"/>
                <a:ea typeface="Courier"/>
                <a:cs typeface="Courier"/>
                <a:sym typeface="Courier"/>
              </a:rPr>
              <a:t>x3</a:t>
            </a:r>
            <a:r>
              <a:rPr lang="en-US" sz="2400" b="1" i="0" u="none" strike="noStrike" cap="none">
                <a:solidFill>
                  <a:schemeClr val="lt1"/>
                </a:solidFill>
                <a:latin typeface="Courier"/>
                <a:ea typeface="Courier"/>
                <a:cs typeface="Courier"/>
                <a:sym typeface="Courier"/>
              </a:rPr>
              <a:t>, 0(</a:t>
            </a:r>
            <a:r>
              <a:rPr lang="en-US" sz="2400" b="1" i="0" u="none" strike="noStrike" cap="none">
                <a:solidFill>
                  <a:srgbClr val="FFFF00"/>
                </a:solidFill>
                <a:latin typeface="Courier"/>
                <a:ea typeface="Courier"/>
                <a:cs typeface="Courier"/>
                <a:sym typeface="Courier"/>
              </a:rPr>
              <a:t>x8</a:t>
            </a:r>
            <a:r>
              <a:rPr lang="en-US" sz="2400" b="1" i="0" u="none" strike="noStrike" cap="none">
                <a:solidFill>
                  <a:schemeClr val="lt1"/>
                </a:solidFill>
                <a:latin typeface="Courier"/>
                <a:ea typeface="Courier"/>
                <a:cs typeface="Courier"/>
                <a:sym typeface="Courier"/>
              </a:rPr>
              <a:t>)</a:t>
            </a:r>
            <a:endParaRPr/>
          </a:p>
        </p:txBody>
      </p:sp>
      <p:sp>
        <p:nvSpPr>
          <p:cNvPr id="549" name="Google Shape;549;p26"/>
          <p:cNvSpPr/>
          <p:nvPr/>
        </p:nvSpPr>
        <p:spPr>
          <a:xfrm>
            <a:off x="7772400" y="1885950"/>
            <a:ext cx="870857" cy="2240280"/>
          </a:xfrm>
          <a:prstGeom prst="rect">
            <a:avLst/>
          </a:prstGeom>
          <a:noFill/>
          <a:ln w="12700" cap="flat" cmpd="sng">
            <a:solidFill>
              <a:schemeClr val="lt1"/>
            </a:solidFill>
            <a:prstDash val="solid"/>
            <a:miter lim="800000"/>
            <a:headEnd type="none" w="sm" len="sm"/>
            <a:tailEnd type="none" w="sm" len="sm"/>
          </a:ln>
        </p:spPr>
        <p:txBody>
          <a:bodyPr spcFirstLastPara="1" wrap="square" lIns="90475" tIns="44450" rIns="90475" bIns="44450" anchor="t" anchorCtr="0">
            <a:noAutofit/>
          </a:bodyPr>
          <a:lstStyle/>
          <a:p>
            <a:pPr marL="203200" marR="0" lvl="0" indent="-203200" algn="l" rtl="0">
              <a:lnSpc>
                <a:spcPct val="85000"/>
              </a:lnSpc>
              <a:spcBef>
                <a:spcPts val="0"/>
              </a:spcBef>
              <a:spcAft>
                <a:spcPts val="0"/>
              </a:spcAft>
              <a:buClr>
                <a:schemeClr val="lt1"/>
              </a:buClr>
              <a:buSzPts val="2400"/>
              <a:buFont typeface="Times"/>
              <a:buNone/>
            </a:pPr>
            <a:r>
              <a:rPr lang="en-US" sz="2400" b="1">
                <a:solidFill>
                  <a:schemeClr val="lt1"/>
                </a:solidFill>
                <a:latin typeface="Courier"/>
                <a:ea typeface="Courier"/>
                <a:cs typeface="Courier"/>
                <a:sym typeface="Courier"/>
              </a:rPr>
              <a:t>1</a:t>
            </a:r>
            <a:endParaRPr/>
          </a:p>
          <a:p>
            <a:pPr marL="203200" marR="0" lvl="0" indent="-203200" algn="l" rtl="0">
              <a:lnSpc>
                <a:spcPct val="85000"/>
              </a:lnSpc>
              <a:spcBef>
                <a:spcPts val="0"/>
              </a:spcBef>
              <a:spcAft>
                <a:spcPts val="0"/>
              </a:spcAft>
              <a:buClr>
                <a:schemeClr val="lt1"/>
              </a:buClr>
              <a:buSzPts val="2400"/>
              <a:buFont typeface="Times"/>
              <a:buNone/>
            </a:pPr>
            <a:r>
              <a:rPr lang="en-US" sz="2400" b="1">
                <a:solidFill>
                  <a:schemeClr val="lt1"/>
                </a:solidFill>
                <a:latin typeface="Courier"/>
                <a:ea typeface="Courier"/>
                <a:cs typeface="Courier"/>
                <a:sym typeface="Courier"/>
              </a:rPr>
              <a:t>2</a:t>
            </a:r>
            <a:endParaRPr/>
          </a:p>
          <a:p>
            <a:pPr marL="203200" marR="0" lvl="0" indent="-203200" algn="l" rtl="0">
              <a:lnSpc>
                <a:spcPct val="85000"/>
              </a:lnSpc>
              <a:spcBef>
                <a:spcPts val="0"/>
              </a:spcBef>
              <a:spcAft>
                <a:spcPts val="0"/>
              </a:spcAft>
              <a:buClr>
                <a:schemeClr val="lt1"/>
              </a:buClr>
              <a:buSzPts val="2400"/>
              <a:buFont typeface="Times"/>
              <a:buNone/>
            </a:pPr>
            <a:r>
              <a:rPr lang="en-US" sz="2400" b="1">
                <a:solidFill>
                  <a:schemeClr val="lt1"/>
                </a:solidFill>
                <a:latin typeface="Courier"/>
                <a:ea typeface="Courier"/>
                <a:cs typeface="Courier"/>
                <a:sym typeface="Courier"/>
              </a:rPr>
              <a:t>3</a:t>
            </a:r>
            <a:endParaRPr/>
          </a:p>
          <a:p>
            <a:pPr marL="203200" marR="0" lvl="0" indent="-203200" algn="l" rtl="0">
              <a:lnSpc>
                <a:spcPct val="85000"/>
              </a:lnSpc>
              <a:spcBef>
                <a:spcPts val="0"/>
              </a:spcBef>
              <a:spcAft>
                <a:spcPts val="0"/>
              </a:spcAft>
              <a:buClr>
                <a:schemeClr val="lt1"/>
              </a:buClr>
              <a:buSzPts val="2400"/>
              <a:buFont typeface="Times"/>
              <a:buNone/>
            </a:pPr>
            <a:r>
              <a:rPr lang="en-US" sz="2400" b="1">
                <a:solidFill>
                  <a:schemeClr val="lt1"/>
                </a:solidFill>
                <a:latin typeface="Courier"/>
                <a:ea typeface="Courier"/>
                <a:cs typeface="Courier"/>
                <a:sym typeface="Courier"/>
              </a:rPr>
              <a:t>4</a:t>
            </a:r>
            <a:endParaRPr/>
          </a:p>
          <a:p>
            <a:pPr marL="203200" marR="0" lvl="0" indent="-203200" algn="l" rtl="0">
              <a:lnSpc>
                <a:spcPct val="85000"/>
              </a:lnSpc>
              <a:spcBef>
                <a:spcPts val="0"/>
              </a:spcBef>
              <a:spcAft>
                <a:spcPts val="0"/>
              </a:spcAft>
              <a:buClr>
                <a:schemeClr val="lt1"/>
              </a:buClr>
              <a:buSzPts val="2400"/>
              <a:buFont typeface="Times"/>
              <a:buNone/>
            </a:pPr>
            <a:r>
              <a:rPr lang="en-US" sz="2400" b="1">
                <a:solidFill>
                  <a:schemeClr val="lt1"/>
                </a:solidFill>
                <a:latin typeface="Courier"/>
                <a:ea typeface="Courier"/>
                <a:cs typeface="Courier"/>
                <a:sym typeface="Courier"/>
              </a:rPr>
              <a:t>5→6</a:t>
            </a:r>
            <a:endParaRPr/>
          </a:p>
          <a:p>
            <a:pPr marL="203200" marR="0" lvl="0" indent="-203200" algn="l" rtl="0">
              <a:lnSpc>
                <a:spcPct val="85000"/>
              </a:lnSpc>
              <a:spcBef>
                <a:spcPts val="0"/>
              </a:spcBef>
              <a:spcAft>
                <a:spcPts val="0"/>
              </a:spcAft>
              <a:buClr>
                <a:schemeClr val="lt1"/>
              </a:buClr>
              <a:buSzPts val="2400"/>
              <a:buFont typeface="Times"/>
              <a:buNone/>
            </a:pPr>
            <a:r>
              <a:rPr lang="en-US" sz="2400" b="1">
                <a:solidFill>
                  <a:schemeClr val="lt1"/>
                </a:solidFill>
                <a:latin typeface="Courier"/>
                <a:ea typeface="Courier"/>
                <a:cs typeface="Courier"/>
                <a:sym typeface="Courier"/>
              </a:rPr>
              <a:t>6→5</a:t>
            </a:r>
            <a:endParaRPr/>
          </a:p>
          <a:p>
            <a:pPr marL="203200" marR="0" lvl="0" indent="-203200" algn="l" rtl="0">
              <a:lnSpc>
                <a:spcPct val="85000"/>
              </a:lnSpc>
              <a:spcBef>
                <a:spcPts val="0"/>
              </a:spcBef>
              <a:spcAft>
                <a:spcPts val="0"/>
              </a:spcAft>
              <a:buClr>
                <a:schemeClr val="lt1"/>
              </a:buClr>
              <a:buSzPts val="2400"/>
              <a:buFont typeface="Times"/>
              <a:buNone/>
            </a:pPr>
            <a:r>
              <a:rPr lang="en-US" sz="2400" b="1">
                <a:solidFill>
                  <a:schemeClr val="lt1"/>
                </a:solidFill>
                <a:latin typeface="Courier"/>
                <a:ea typeface="Courier"/>
                <a:cs typeface="Courier"/>
                <a:sym typeface="Courier"/>
              </a:rPr>
              <a:t>7→8</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27"/>
          <p:cNvSpPr txBox="1">
            <a:spLocks noGrp="1"/>
          </p:cNvSpPr>
          <p:nvPr>
            <p:ph type="ctrTitle"/>
          </p:nvPr>
        </p:nvSpPr>
        <p:spPr>
          <a:xfrm>
            <a:off x="1143000" y="841375"/>
            <a:ext cx="6858000" cy="1790700"/>
          </a:xfrm>
          <a:prstGeom prst="rect">
            <a:avLst/>
          </a:prstGeom>
          <a:noFill/>
          <a:ln>
            <a:noFill/>
          </a:ln>
        </p:spPr>
        <p:txBody>
          <a:bodyPr spcFirstLastPara="1" wrap="square" lIns="130600" tIns="65300" rIns="130600" bIns="65300" anchor="b" anchorCtr="0">
            <a:noAutofit/>
          </a:bodyPr>
          <a:lstStyle/>
          <a:p>
            <a:pPr marL="0" lvl="0" indent="0" algn="ctr" rtl="0">
              <a:spcBef>
                <a:spcPts val="0"/>
              </a:spcBef>
              <a:spcAft>
                <a:spcPts val="0"/>
              </a:spcAft>
              <a:buNone/>
            </a:pPr>
            <a:r>
              <a:rPr lang="en-US"/>
              <a:t>  </a:t>
            </a:r>
            <a:endParaRPr/>
          </a:p>
        </p:txBody>
      </p:sp>
      <p:sp>
        <p:nvSpPr>
          <p:cNvPr id="555" name="Google Shape;555;p27"/>
          <p:cNvSpPr txBox="1">
            <a:spLocks noGrp="1"/>
          </p:cNvSpPr>
          <p:nvPr>
            <p:ph type="subTitle" idx="1"/>
          </p:nvPr>
        </p:nvSpPr>
        <p:spPr>
          <a:xfrm>
            <a:off x="1143000" y="2701925"/>
            <a:ext cx="6858000" cy="1241425"/>
          </a:xfrm>
          <a:prstGeom prst="rect">
            <a:avLst/>
          </a:prstGeom>
          <a:noFill/>
          <a:ln>
            <a:noFill/>
          </a:ln>
        </p:spPr>
        <p:txBody>
          <a:bodyPr spcFirstLastPara="1" wrap="square" lIns="130600" tIns="65300" rIns="130600" bIns="65300" anchor="t" anchorCtr="0">
            <a:noAutofit/>
          </a:bodyPr>
          <a:lstStyle/>
          <a:p>
            <a:pPr marL="0" lvl="0" indent="0" algn="ctr" rtl="0">
              <a:spcBef>
                <a:spcPts val="0"/>
              </a:spcBef>
              <a:spcAft>
                <a:spcPts val="0"/>
              </a:spcAft>
              <a:buSzPts val="2280"/>
              <a:buNone/>
            </a:pPr>
            <a:endParaRPr/>
          </a:p>
        </p:txBody>
      </p:sp>
      <p:pic>
        <p:nvPicPr>
          <p:cNvPr id="556" name="Google Shape;556;p27"/>
          <p:cNvPicPr preferRelativeResize="0"/>
          <p:nvPr/>
        </p:nvPicPr>
        <p:blipFill rotWithShape="1">
          <a:blip r:embed="rId3">
            <a:alphaModFix/>
          </a:blip>
          <a:srcRect/>
          <a:stretch/>
        </p:blipFill>
        <p:spPr>
          <a:xfrm>
            <a:off x="63500" y="63500"/>
            <a:ext cx="9017000" cy="5016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8"/>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Your Turn.  What is in </a:t>
            </a:r>
            <a:r>
              <a:rPr lang="en-US" b="1">
                <a:latin typeface="Courier New"/>
                <a:ea typeface="Courier New"/>
                <a:cs typeface="Courier New"/>
                <a:sym typeface="Courier New"/>
              </a:rPr>
              <a:t>x12</a:t>
            </a:r>
            <a:r>
              <a:rPr lang="en-US"/>
              <a:t>?</a:t>
            </a:r>
            <a:endParaRPr/>
          </a:p>
        </p:txBody>
      </p:sp>
      <p:sp>
        <p:nvSpPr>
          <p:cNvPr id="562" name="Google Shape;562;p28"/>
          <p:cNvSpPr txBox="1"/>
          <p:nvPr/>
        </p:nvSpPr>
        <p:spPr>
          <a:xfrm>
            <a:off x="2209800" y="971550"/>
            <a:ext cx="4041577" cy="1945480"/>
          </a:xfrm>
          <a:prstGeom prst="rect">
            <a:avLst/>
          </a:prstGeom>
          <a:noFill/>
          <a:ln>
            <a:noFill/>
          </a:ln>
        </p:spPr>
        <p:txBody>
          <a:bodyPr spcFirstLastPara="1" wrap="square" lIns="91425" tIns="45700" rIns="91425" bIns="45700" anchor="t" anchorCtr="0">
            <a:normAutofit fontScale="92500"/>
          </a:bodyPr>
          <a:lstStyle/>
          <a:p>
            <a:pPr marL="0" marR="0" lvl="0" indent="0" algn="l" rtl="0">
              <a:spcBef>
                <a:spcPts val="0"/>
              </a:spcBef>
              <a:spcAft>
                <a:spcPts val="0"/>
              </a:spcAft>
              <a:buClr>
                <a:schemeClr val="lt1"/>
              </a:buClr>
              <a:buSzPts val="2475"/>
              <a:buFont typeface="Arial"/>
              <a:buNone/>
            </a:pPr>
            <a:r>
              <a:rPr lang="en-US" sz="2475" b="1">
                <a:solidFill>
                  <a:schemeClr val="lt1"/>
                </a:solidFill>
                <a:latin typeface="Courier"/>
                <a:ea typeface="Courier"/>
                <a:cs typeface="Courier"/>
                <a:sym typeface="Courier"/>
              </a:rPr>
              <a:t>x10 </a:t>
            </a:r>
            <a:r>
              <a:rPr lang="en-US" sz="2475">
                <a:solidFill>
                  <a:schemeClr val="lt1"/>
                </a:solidFill>
                <a:latin typeface="Arial"/>
                <a:ea typeface="Arial"/>
                <a:cs typeface="Arial"/>
                <a:sym typeface="Arial"/>
              </a:rPr>
              <a:t>holds</a:t>
            </a:r>
            <a:r>
              <a:rPr lang="en-US" sz="2475" b="1">
                <a:solidFill>
                  <a:schemeClr val="lt1"/>
                </a:solidFill>
                <a:latin typeface="Courier"/>
                <a:ea typeface="Courier"/>
                <a:cs typeface="Courier"/>
                <a:sym typeface="Courier"/>
              </a:rPr>
              <a:t> 0x34FF</a:t>
            </a:r>
            <a:endParaRPr/>
          </a:p>
          <a:p>
            <a:pPr marL="0" marR="0" lvl="0" indent="0" algn="l" rtl="0">
              <a:spcBef>
                <a:spcPts val="495"/>
              </a:spcBef>
              <a:spcAft>
                <a:spcPts val="0"/>
              </a:spcAft>
              <a:buClr>
                <a:schemeClr val="lt2"/>
              </a:buClr>
              <a:buSzPts val="2475"/>
              <a:buFont typeface="Arial"/>
              <a:buNone/>
            </a:pPr>
            <a:r>
              <a:rPr lang="en-US" sz="2475" b="1">
                <a:solidFill>
                  <a:schemeClr val="lt2"/>
                </a:solidFill>
                <a:latin typeface="Courier"/>
                <a:ea typeface="Courier"/>
                <a:cs typeface="Courier"/>
                <a:sym typeface="Courier"/>
              </a:rPr>
              <a:t>slli 	x12,x10,0x10</a:t>
            </a:r>
            <a:endParaRPr/>
          </a:p>
          <a:p>
            <a:pPr marL="0" marR="0" lvl="0" indent="0" algn="l" rtl="0">
              <a:spcBef>
                <a:spcPts val="495"/>
              </a:spcBef>
              <a:spcAft>
                <a:spcPts val="0"/>
              </a:spcAft>
              <a:buClr>
                <a:schemeClr val="lt2"/>
              </a:buClr>
              <a:buSzPts val="2475"/>
              <a:buFont typeface="Arial"/>
              <a:buNone/>
            </a:pPr>
            <a:r>
              <a:rPr lang="en-US" sz="2475" b="1">
                <a:solidFill>
                  <a:schemeClr val="lt2"/>
                </a:solidFill>
                <a:latin typeface="Courier"/>
                <a:ea typeface="Courier"/>
                <a:cs typeface="Courier"/>
                <a:sym typeface="Courier"/>
              </a:rPr>
              <a:t>srli 	x12,x12,0x08</a:t>
            </a:r>
            <a:endParaRPr/>
          </a:p>
          <a:p>
            <a:pPr marL="0" marR="0" lvl="0" indent="0" algn="l" rtl="0">
              <a:spcBef>
                <a:spcPts val="495"/>
              </a:spcBef>
              <a:spcAft>
                <a:spcPts val="0"/>
              </a:spcAft>
              <a:buClr>
                <a:schemeClr val="lt2"/>
              </a:buClr>
              <a:buSzPts val="2475"/>
              <a:buFont typeface="Arial"/>
              <a:buNone/>
            </a:pPr>
            <a:r>
              <a:rPr lang="en-US" sz="2475" b="1">
                <a:solidFill>
                  <a:schemeClr val="lt2"/>
                </a:solidFill>
                <a:latin typeface="Courier"/>
                <a:ea typeface="Courier"/>
                <a:cs typeface="Courier"/>
                <a:sym typeface="Courier"/>
              </a:rPr>
              <a:t>and 		x12,x12,x10</a:t>
            </a:r>
            <a:endParaRPr/>
          </a:p>
        </p:txBody>
      </p:sp>
      <p:graphicFrame>
        <p:nvGraphicFramePr>
          <p:cNvPr id="563" name="Google Shape;563;p28"/>
          <p:cNvGraphicFramePr/>
          <p:nvPr/>
        </p:nvGraphicFramePr>
        <p:xfrm>
          <a:off x="7162800" y="2419350"/>
          <a:ext cx="1236975" cy="1945600"/>
        </p:xfrm>
        <a:graphic>
          <a:graphicData uri="http://schemas.openxmlformats.org/drawingml/2006/table">
            <a:tbl>
              <a:tblPr firstRow="1" bandRow="1">
                <a:noFill/>
                <a:tableStyleId>{BC2511D3-BD89-43AD-BAD2-C42B1DD4FE53}</a:tableStyleId>
              </a:tblPr>
              <a:tblGrid>
                <a:gridCol w="1236975">
                  <a:extLst>
                    <a:ext uri="{9D8B030D-6E8A-4147-A177-3AD203B41FA5}">
                      <a16:colId xmlns:a16="http://schemas.microsoft.com/office/drawing/2014/main" val="20000"/>
                    </a:ext>
                  </a:extLst>
                </a:gridCol>
              </a:tblGrid>
              <a:tr h="305275">
                <a:tc>
                  <a:txBody>
                    <a:bodyPr/>
                    <a:lstStyle/>
                    <a:p>
                      <a:pPr marL="0" marR="0" lvl="0" indent="0" algn="r" rtl="0">
                        <a:spcBef>
                          <a:spcPts val="0"/>
                        </a:spcBef>
                        <a:spcAft>
                          <a:spcPts val="0"/>
                        </a:spcAft>
                        <a:buNone/>
                      </a:pPr>
                      <a:r>
                        <a:rPr lang="en-US" sz="2300" b="1" i="0" u="none" strike="noStrike" cap="none">
                          <a:solidFill>
                            <a:schemeClr val="lt1"/>
                          </a:solidFill>
                          <a:latin typeface="Courier New"/>
                          <a:ea typeface="Courier New"/>
                          <a:cs typeface="Courier New"/>
                          <a:sym typeface="Courier New"/>
                        </a:rPr>
                        <a:t>0x0</a:t>
                      </a:r>
                      <a:endParaRPr sz="2300" b="1" i="0" u="none" strike="noStrike" cap="none">
                        <a:solidFill>
                          <a:schemeClr val="lt1"/>
                        </a:solidFill>
                        <a:latin typeface="Courier New"/>
                        <a:ea typeface="Courier New"/>
                        <a:cs typeface="Courier New"/>
                        <a:sym typeface="Courier New"/>
                      </a:endParaRPr>
                    </a:p>
                  </a:txBody>
                  <a:tcPr marL="51425" marR="51425" marT="19300" marB="19300"/>
                </a:tc>
                <a:extLst>
                  <a:ext uri="{0D108BD9-81ED-4DB2-BD59-A6C34878D82A}">
                    <a16:rowId xmlns:a16="http://schemas.microsoft.com/office/drawing/2014/main" val="10000"/>
                  </a:ext>
                </a:extLst>
              </a:tr>
              <a:tr h="381475">
                <a:tc>
                  <a:txBody>
                    <a:bodyPr/>
                    <a:lstStyle/>
                    <a:p>
                      <a:pPr marL="0" marR="0" lvl="0" indent="0" algn="r" rtl="0">
                        <a:spcBef>
                          <a:spcPts val="0"/>
                        </a:spcBef>
                        <a:spcAft>
                          <a:spcPts val="0"/>
                        </a:spcAft>
                        <a:buNone/>
                      </a:pPr>
                      <a:r>
                        <a:rPr lang="en-US" sz="2300" b="1" i="0" u="none" strike="noStrike" cap="none">
                          <a:solidFill>
                            <a:schemeClr val="lt1"/>
                          </a:solidFill>
                          <a:latin typeface="Courier New"/>
                          <a:ea typeface="Courier New"/>
                          <a:cs typeface="Courier New"/>
                          <a:sym typeface="Courier New"/>
                        </a:rPr>
                        <a:t>0x3400</a:t>
                      </a:r>
                      <a:endParaRPr sz="2300" b="1" i="0" u="none" strike="noStrike" cap="none">
                        <a:solidFill>
                          <a:schemeClr val="lt1"/>
                        </a:solidFill>
                        <a:latin typeface="Courier New"/>
                        <a:ea typeface="Courier New"/>
                        <a:cs typeface="Courier New"/>
                        <a:sym typeface="Courier New"/>
                      </a:endParaRPr>
                    </a:p>
                  </a:txBody>
                  <a:tcPr marL="51425" marR="51425" marT="19300" marB="19300"/>
                </a:tc>
                <a:extLst>
                  <a:ext uri="{0D108BD9-81ED-4DB2-BD59-A6C34878D82A}">
                    <a16:rowId xmlns:a16="http://schemas.microsoft.com/office/drawing/2014/main" val="10001"/>
                  </a:ext>
                </a:extLst>
              </a:tr>
              <a:tr h="381475">
                <a:tc>
                  <a:txBody>
                    <a:bodyPr/>
                    <a:lstStyle/>
                    <a:p>
                      <a:pPr marL="0" marR="0" lvl="0" indent="0" algn="r" rtl="0">
                        <a:spcBef>
                          <a:spcPts val="0"/>
                        </a:spcBef>
                        <a:spcAft>
                          <a:spcPts val="0"/>
                        </a:spcAft>
                        <a:buNone/>
                      </a:pPr>
                      <a:r>
                        <a:rPr lang="en-US" sz="2300" b="1" i="0" u="none" strike="noStrike" cap="none">
                          <a:solidFill>
                            <a:schemeClr val="lt1"/>
                          </a:solidFill>
                          <a:latin typeface="Courier New"/>
                          <a:ea typeface="Courier New"/>
                          <a:cs typeface="Courier New"/>
                          <a:sym typeface="Courier New"/>
                        </a:rPr>
                        <a:t>0x4F0</a:t>
                      </a:r>
                      <a:endParaRPr sz="2300" b="1" i="0" u="none" strike="noStrike" cap="none">
                        <a:solidFill>
                          <a:schemeClr val="lt1"/>
                        </a:solidFill>
                        <a:latin typeface="Courier New"/>
                        <a:ea typeface="Courier New"/>
                        <a:cs typeface="Courier New"/>
                        <a:sym typeface="Courier New"/>
                      </a:endParaRPr>
                    </a:p>
                  </a:txBody>
                  <a:tcPr marL="51425" marR="51425" marT="19300" marB="19300"/>
                </a:tc>
                <a:extLst>
                  <a:ext uri="{0D108BD9-81ED-4DB2-BD59-A6C34878D82A}">
                    <a16:rowId xmlns:a16="http://schemas.microsoft.com/office/drawing/2014/main" val="10002"/>
                  </a:ext>
                </a:extLst>
              </a:tr>
              <a:tr h="381475">
                <a:tc>
                  <a:txBody>
                    <a:bodyPr/>
                    <a:lstStyle/>
                    <a:p>
                      <a:pPr marL="0" marR="0" lvl="0" indent="0" algn="r" rtl="0">
                        <a:lnSpc>
                          <a:spcPct val="100000"/>
                        </a:lnSpc>
                        <a:spcBef>
                          <a:spcPts val="0"/>
                        </a:spcBef>
                        <a:spcAft>
                          <a:spcPts val="0"/>
                        </a:spcAft>
                        <a:buClr>
                          <a:schemeClr val="lt1"/>
                        </a:buClr>
                        <a:buSzPts val="2300"/>
                        <a:buFont typeface="Courier New"/>
                        <a:buNone/>
                      </a:pPr>
                      <a:r>
                        <a:rPr lang="en-US" sz="2300" b="1" i="0" u="none" strike="noStrike" cap="none">
                          <a:solidFill>
                            <a:schemeClr val="lt1"/>
                          </a:solidFill>
                          <a:latin typeface="Courier New"/>
                          <a:ea typeface="Courier New"/>
                          <a:cs typeface="Courier New"/>
                          <a:sym typeface="Courier New"/>
                        </a:rPr>
                        <a:t>0xFF00</a:t>
                      </a:r>
                      <a:endParaRPr sz="2300" b="1" i="0" u="none" strike="noStrike" cap="none">
                        <a:solidFill>
                          <a:schemeClr val="lt1"/>
                        </a:solidFill>
                        <a:latin typeface="Courier New"/>
                        <a:ea typeface="Courier New"/>
                        <a:cs typeface="Courier New"/>
                        <a:sym typeface="Courier New"/>
                      </a:endParaRPr>
                    </a:p>
                  </a:txBody>
                  <a:tcPr marL="51425" marR="51425" marT="19300" marB="19300"/>
                </a:tc>
                <a:extLst>
                  <a:ext uri="{0D108BD9-81ED-4DB2-BD59-A6C34878D82A}">
                    <a16:rowId xmlns:a16="http://schemas.microsoft.com/office/drawing/2014/main" val="10003"/>
                  </a:ext>
                </a:extLst>
              </a:tr>
              <a:tr h="381475">
                <a:tc>
                  <a:txBody>
                    <a:bodyPr/>
                    <a:lstStyle/>
                    <a:p>
                      <a:pPr marL="0" marR="0" lvl="0" indent="0" algn="r" rtl="0">
                        <a:spcBef>
                          <a:spcPts val="0"/>
                        </a:spcBef>
                        <a:spcAft>
                          <a:spcPts val="0"/>
                        </a:spcAft>
                        <a:buNone/>
                      </a:pPr>
                      <a:r>
                        <a:rPr lang="en-US" sz="2300" b="1" i="0" u="none" strike="noStrike" cap="none">
                          <a:solidFill>
                            <a:schemeClr val="lt1"/>
                          </a:solidFill>
                          <a:latin typeface="Courier New"/>
                          <a:ea typeface="Courier New"/>
                          <a:cs typeface="Courier New"/>
                          <a:sym typeface="Courier New"/>
                        </a:rPr>
                        <a:t>0x34FF</a:t>
                      </a:r>
                      <a:endParaRPr sz="2300" b="1" i="0" u="none" strike="noStrike" cap="none">
                        <a:solidFill>
                          <a:schemeClr val="lt1"/>
                        </a:solidFill>
                        <a:latin typeface="Courier New"/>
                        <a:ea typeface="Courier New"/>
                        <a:cs typeface="Courier New"/>
                        <a:sym typeface="Courier New"/>
                      </a:endParaRPr>
                    </a:p>
                  </a:txBody>
                  <a:tcPr marL="51425" marR="51425" marT="19300" marB="19300"/>
                </a:tc>
                <a:extLst>
                  <a:ext uri="{0D108BD9-81ED-4DB2-BD59-A6C34878D82A}">
                    <a16:rowId xmlns:a16="http://schemas.microsoft.com/office/drawing/2014/main" val="10004"/>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29"/>
          <p:cNvSpPr txBox="1">
            <a:spLocks noGrp="1"/>
          </p:cNvSpPr>
          <p:nvPr>
            <p:ph type="ctrTitle"/>
          </p:nvPr>
        </p:nvSpPr>
        <p:spPr>
          <a:xfrm>
            <a:off x="1143000" y="841375"/>
            <a:ext cx="6858000" cy="1790700"/>
          </a:xfrm>
          <a:prstGeom prst="rect">
            <a:avLst/>
          </a:prstGeom>
          <a:noFill/>
          <a:ln>
            <a:noFill/>
          </a:ln>
        </p:spPr>
        <p:txBody>
          <a:bodyPr spcFirstLastPara="1" wrap="square" lIns="130600" tIns="65300" rIns="130600" bIns="65300" anchor="b" anchorCtr="0">
            <a:noAutofit/>
          </a:bodyPr>
          <a:lstStyle/>
          <a:p>
            <a:pPr marL="0" lvl="0" indent="0" algn="ctr" rtl="0">
              <a:spcBef>
                <a:spcPts val="0"/>
              </a:spcBef>
              <a:spcAft>
                <a:spcPts val="0"/>
              </a:spcAft>
              <a:buNone/>
            </a:pPr>
            <a:endParaRPr/>
          </a:p>
        </p:txBody>
      </p:sp>
      <p:sp>
        <p:nvSpPr>
          <p:cNvPr id="569" name="Google Shape;569;p29"/>
          <p:cNvSpPr txBox="1">
            <a:spLocks noGrp="1"/>
          </p:cNvSpPr>
          <p:nvPr>
            <p:ph type="subTitle" idx="1"/>
          </p:nvPr>
        </p:nvSpPr>
        <p:spPr>
          <a:xfrm>
            <a:off x="1143000" y="2701925"/>
            <a:ext cx="6858000" cy="1241425"/>
          </a:xfrm>
          <a:prstGeom prst="rect">
            <a:avLst/>
          </a:prstGeom>
          <a:noFill/>
          <a:ln>
            <a:noFill/>
          </a:ln>
        </p:spPr>
        <p:txBody>
          <a:bodyPr spcFirstLastPara="1" wrap="square" lIns="130600" tIns="65300" rIns="130600" bIns="65300" anchor="t" anchorCtr="0">
            <a:noAutofit/>
          </a:bodyPr>
          <a:lstStyle/>
          <a:p>
            <a:pPr marL="0" lvl="0" indent="0" algn="ctr" rtl="0">
              <a:spcBef>
                <a:spcPts val="0"/>
              </a:spcBef>
              <a:spcAft>
                <a:spcPts val="0"/>
              </a:spcAft>
              <a:buSzPts val="2280"/>
              <a:buNone/>
            </a:pPr>
            <a:endParaRPr/>
          </a:p>
        </p:txBody>
      </p:sp>
      <p:pic>
        <p:nvPicPr>
          <p:cNvPr id="570" name="Google Shape;570;p29"/>
          <p:cNvPicPr preferRelativeResize="0"/>
          <p:nvPr/>
        </p:nvPicPr>
        <p:blipFill rotWithShape="1">
          <a:blip r:embed="rId3">
            <a:alphaModFix/>
          </a:blip>
          <a:srcRect/>
          <a:stretch/>
        </p:blipFill>
        <p:spPr>
          <a:xfrm>
            <a:off x="63500" y="63500"/>
            <a:ext cx="9017000" cy="5016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
          <p:cNvSpPr/>
          <p:nvPr/>
        </p:nvSpPr>
        <p:spPr>
          <a:xfrm>
            <a:off x="152400" y="7454"/>
            <a:ext cx="8839200" cy="514350"/>
          </a:xfrm>
          <a:prstGeom prst="rect">
            <a:avLst/>
          </a:prstGeom>
          <a:noFill/>
          <a:ln>
            <a:noFill/>
          </a:ln>
        </p:spPr>
        <p:txBody>
          <a:bodyPr spcFirstLastPara="1" wrap="square" lIns="91425" tIns="45700" rIns="91425" bIns="45700" anchor="t" anchorCtr="0">
            <a:noAutofit/>
          </a:bodyPr>
          <a:lstStyle/>
          <a:p>
            <a:pPr marL="0" marR="6858" lvl="0" indent="0" algn="l" rtl="0">
              <a:spcBef>
                <a:spcPts val="0"/>
              </a:spcBef>
              <a:spcAft>
                <a:spcPts val="0"/>
              </a:spcAft>
              <a:buNone/>
            </a:pPr>
            <a:r>
              <a:rPr lang="en-US" sz="3400" b="1" i="0" u="none" strike="noStrike" cap="none">
                <a:solidFill>
                  <a:srgbClr val="FFFF00"/>
                </a:solidFill>
                <a:latin typeface="Arial"/>
                <a:ea typeface="Arial"/>
                <a:cs typeface="Arial"/>
                <a:sym typeface="Arial"/>
              </a:rPr>
              <a:t>THE ANIMAL TRANSLATORS</a:t>
            </a:r>
            <a:endParaRPr sz="3400" b="1" i="0" u="none" strike="noStrike" cap="none">
              <a:solidFill>
                <a:srgbClr val="FFFF00"/>
              </a:solidFill>
              <a:latin typeface="Arial"/>
              <a:ea typeface="Arial"/>
              <a:cs typeface="Arial"/>
              <a:sym typeface="Arial"/>
            </a:endParaRPr>
          </a:p>
        </p:txBody>
      </p:sp>
      <p:sp>
        <p:nvSpPr>
          <p:cNvPr id="167" name="Google Shape;167;p3"/>
          <p:cNvSpPr/>
          <p:nvPr/>
        </p:nvSpPr>
        <p:spPr>
          <a:xfrm>
            <a:off x="152400" y="658466"/>
            <a:ext cx="5562600" cy="4123083"/>
          </a:xfrm>
          <a:prstGeom prst="rect">
            <a:avLst/>
          </a:prstGeom>
          <a:noFill/>
          <a:ln>
            <a:noFill/>
          </a:ln>
        </p:spPr>
        <p:txBody>
          <a:bodyPr spcFirstLastPara="1" wrap="square" lIns="100575" tIns="45700" rIns="91425" bIns="45700" anchor="t" anchorCtr="0">
            <a:noAutofit/>
          </a:bodyPr>
          <a:lstStyle/>
          <a:p>
            <a:pPr marL="0" marR="0" lvl="0" indent="0" algn="l" rtl="0">
              <a:spcBef>
                <a:spcPts val="0"/>
              </a:spcBef>
              <a:spcAft>
                <a:spcPts val="0"/>
              </a:spcAft>
              <a:buClr>
                <a:schemeClr val="lt2"/>
              </a:buClr>
              <a:buSzPts val="1615"/>
              <a:buFont typeface="Noto Sans Symbols"/>
              <a:buNone/>
            </a:pPr>
            <a:r>
              <a:rPr lang="en-US" sz="1700" b="0" i="0" u="none" strike="noStrike" cap="none">
                <a:solidFill>
                  <a:srgbClr val="FFFF00"/>
                </a:solidFill>
                <a:latin typeface="Arial"/>
                <a:ea typeface="Arial"/>
                <a:cs typeface="Arial"/>
                <a:sym typeface="Arial"/>
              </a:rPr>
              <a:t>“Researchers are using machine learning (ML) systems to decode animal communication</a:t>
            </a:r>
            <a:r>
              <a:rPr lang="en-US" sz="1700" b="0" i="0" u="none" strike="noStrike" cap="none">
                <a:solidFill>
                  <a:schemeClr val="lt1"/>
                </a:solidFill>
                <a:latin typeface="Arial"/>
                <a:ea typeface="Arial"/>
                <a:cs typeface="Arial"/>
                <a:sym typeface="Arial"/>
              </a:rPr>
              <a:t>. Scientists at Germany's Max Planck Institute for Brain Research used ML algorithms to analyze 36,000 mole rat chirps in seven colonies, identifying unique vocal signatures for each mole rat, as well as a distinct dialect for each colony. The multi-institutional Project CETI (Cetacean Translation Initiative) hopes to decipher the communication of sperm whales through the efforts of ML specialists, marine biologists, roboticists, linguists, and cryptographers. The project will involve recording whale sounds and movements via underwater microphones, robotic fish, and acoustic tags. Other projects aim to build technologies that enable human-animal communication, with Hunter College's Diana Reiss envisioning "</a:t>
            </a:r>
            <a:r>
              <a:rPr lang="en-US" sz="1700" b="0" i="0" u="none" strike="noStrike" cap="none">
                <a:solidFill>
                  <a:srgbClr val="FFFF00"/>
                </a:solidFill>
                <a:latin typeface="Arial"/>
                <a:ea typeface="Arial"/>
                <a:cs typeface="Arial"/>
                <a:sym typeface="Arial"/>
              </a:rPr>
              <a:t>a Google Translate for animals</a:t>
            </a:r>
            <a:r>
              <a:rPr lang="en-US" sz="1700" b="0" i="0" u="none" strike="noStrike" cap="none">
                <a:solidFill>
                  <a:schemeClr val="lt1"/>
                </a:solidFill>
                <a:latin typeface="Arial"/>
                <a:ea typeface="Arial"/>
                <a:cs typeface="Arial"/>
                <a:sym typeface="Arial"/>
              </a:rPr>
              <a:t>.”</a:t>
            </a:r>
            <a:endParaRPr/>
          </a:p>
          <a:p>
            <a:pPr marL="0" marR="0" lvl="0" indent="0" algn="l" rtl="0">
              <a:spcBef>
                <a:spcPts val="0"/>
              </a:spcBef>
              <a:spcAft>
                <a:spcPts val="0"/>
              </a:spcAft>
              <a:buClr>
                <a:schemeClr val="lt2"/>
              </a:buClr>
              <a:buSzPts val="1615"/>
              <a:buFont typeface="Noto Sans Symbols"/>
              <a:buNone/>
            </a:pPr>
            <a:endParaRPr sz="1700" b="0" i="1" u="none" strike="noStrike" cap="none">
              <a:solidFill>
                <a:srgbClr val="FFFF00"/>
              </a:solidFill>
              <a:latin typeface="Arial"/>
              <a:ea typeface="Arial"/>
              <a:cs typeface="Arial"/>
              <a:sym typeface="Arial"/>
            </a:endParaRPr>
          </a:p>
        </p:txBody>
      </p:sp>
      <p:sp>
        <p:nvSpPr>
          <p:cNvPr id="168" name="Google Shape;168;p3"/>
          <p:cNvSpPr txBox="1"/>
          <p:nvPr/>
        </p:nvSpPr>
        <p:spPr>
          <a:xfrm>
            <a:off x="0" y="4781550"/>
            <a:ext cx="9140283" cy="361950"/>
          </a:xfrm>
          <a:prstGeom prst="rect">
            <a:avLst/>
          </a:prstGeom>
          <a:noFill/>
          <a:ln>
            <a:noFill/>
          </a:ln>
        </p:spPr>
        <p:txBody>
          <a:bodyPr spcFirstLastPara="1" wrap="square" lIns="75425" tIns="45700" rIns="91425" bIns="45700" anchor="t" anchorCtr="0">
            <a:noAutofit/>
          </a:bodyPr>
          <a:lstStyle/>
          <a:p>
            <a:pPr marL="0" marR="0" lvl="0" indent="0" algn="r" rtl="0">
              <a:spcBef>
                <a:spcPts val="0"/>
              </a:spcBef>
              <a:spcAft>
                <a:spcPts val="0"/>
              </a:spcAft>
              <a:buNone/>
            </a:pPr>
            <a:r>
              <a:rPr lang="en-US" sz="1400" b="1" i="0" u="none" strike="noStrike" cap="none">
                <a:solidFill>
                  <a:schemeClr val="accent1"/>
                </a:solidFill>
                <a:latin typeface="Courier"/>
                <a:ea typeface="Courier"/>
                <a:cs typeface="Courier"/>
                <a:sym typeface="Courier"/>
              </a:rPr>
              <a:t>www.nytimes.com/2022/08/30/science/translators-animals-naked-mole-rats.html</a:t>
            </a:r>
            <a:endParaRPr sz="1400" b="1" i="0" u="none" strike="noStrike" cap="none">
              <a:solidFill>
                <a:schemeClr val="accent1"/>
              </a:solidFill>
              <a:latin typeface="Courier"/>
              <a:ea typeface="Courier"/>
              <a:cs typeface="Courier"/>
              <a:sym typeface="Courier"/>
            </a:endParaRPr>
          </a:p>
          <a:p>
            <a:pPr marL="0" marR="0" lvl="0" indent="0" algn="r" rtl="0">
              <a:spcBef>
                <a:spcPts val="0"/>
              </a:spcBef>
              <a:spcAft>
                <a:spcPts val="0"/>
              </a:spcAft>
              <a:buNone/>
            </a:pPr>
            <a:endParaRPr sz="1400" b="1" i="0" u="none" strike="noStrike" cap="none">
              <a:solidFill>
                <a:schemeClr val="accent1"/>
              </a:solidFill>
              <a:latin typeface="Courier"/>
              <a:ea typeface="Courier"/>
              <a:cs typeface="Courier"/>
              <a:sym typeface="Courier"/>
            </a:endParaRPr>
          </a:p>
        </p:txBody>
      </p:sp>
      <p:pic>
        <p:nvPicPr>
          <p:cNvPr id="169" name="Google Shape;169;p3" descr="Naked mole rats live in large, underground colonies and have an elaborate vocal repertoire."/>
          <p:cNvPicPr preferRelativeResize="0"/>
          <p:nvPr/>
        </p:nvPicPr>
        <p:blipFill rotWithShape="1">
          <a:blip r:embed="rId3">
            <a:alphaModFix/>
          </a:blip>
          <a:srcRect l="28012" r="28410"/>
          <a:stretch/>
        </p:blipFill>
        <p:spPr>
          <a:xfrm>
            <a:off x="5791200" y="7454"/>
            <a:ext cx="3352800" cy="46164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Review</a:t>
            </a:r>
            <a:endParaRPr/>
          </a:p>
        </p:txBody>
      </p:sp>
      <p:sp>
        <p:nvSpPr>
          <p:cNvPr id="175" name="Google Shape;175;p4"/>
          <p:cNvSpPr txBox="1">
            <a:spLocks noGrp="1"/>
          </p:cNvSpPr>
          <p:nvPr>
            <p:ph type="body" idx="1"/>
          </p:nvPr>
        </p:nvSpPr>
        <p:spPr>
          <a:xfrm>
            <a:off x="2286000" y="681037"/>
            <a:ext cx="6429376" cy="4024313"/>
          </a:xfrm>
          <a:prstGeom prst="rect">
            <a:avLst/>
          </a:prstGeom>
          <a:noFill/>
          <a:ln>
            <a:noFill/>
          </a:ln>
        </p:spPr>
        <p:txBody>
          <a:bodyPr spcFirstLastPara="1" wrap="square" lIns="130600" tIns="65300" rIns="130600" bIns="65300" anchor="t" anchorCtr="0">
            <a:noAutofit/>
          </a:bodyPr>
          <a:lstStyle/>
          <a:p>
            <a:pPr marL="367091" lvl="0" indent="-306146" algn="l" rtl="0">
              <a:lnSpc>
                <a:spcPct val="65000"/>
              </a:lnSpc>
              <a:spcBef>
                <a:spcPts val="0"/>
              </a:spcBef>
              <a:spcAft>
                <a:spcPts val="0"/>
              </a:spcAft>
              <a:buSzPts val="2660"/>
              <a:buChar char="▪"/>
            </a:pPr>
            <a:r>
              <a:rPr lang="en-US" sz="2800"/>
              <a:t>Memory is </a:t>
            </a:r>
            <a:r>
              <a:rPr lang="en-US" sz="2800">
                <a:solidFill>
                  <a:schemeClr val="accent1"/>
                </a:solidFill>
              </a:rPr>
              <a:t>byte</a:t>
            </a:r>
            <a:r>
              <a:rPr lang="en-US" sz="2800"/>
              <a:t>-addressable, but </a:t>
            </a:r>
            <a:r>
              <a:rPr lang="en-US" sz="2800" b="1">
                <a:latin typeface="Courier New"/>
                <a:ea typeface="Courier New"/>
                <a:cs typeface="Courier New"/>
                <a:sym typeface="Courier New"/>
              </a:rPr>
              <a:t>lw</a:t>
            </a:r>
            <a:r>
              <a:rPr lang="en-US" sz="2800"/>
              <a:t> and </a:t>
            </a:r>
            <a:r>
              <a:rPr lang="en-US" sz="2800" b="1">
                <a:latin typeface="Courier New"/>
                <a:ea typeface="Courier New"/>
                <a:cs typeface="Courier New"/>
                <a:sym typeface="Courier New"/>
              </a:rPr>
              <a:t>sw</a:t>
            </a:r>
            <a:r>
              <a:rPr lang="en-US" sz="2800"/>
              <a:t> access one </a:t>
            </a:r>
            <a:r>
              <a:rPr lang="en-US" sz="2800">
                <a:solidFill>
                  <a:schemeClr val="accent1"/>
                </a:solidFill>
              </a:rPr>
              <a:t>word</a:t>
            </a:r>
            <a:r>
              <a:rPr lang="en-US" sz="2800"/>
              <a:t> at a time.</a:t>
            </a:r>
            <a:endParaRPr/>
          </a:p>
          <a:p>
            <a:pPr marL="367091" lvl="0" indent="-306146" algn="l" rtl="0">
              <a:lnSpc>
                <a:spcPct val="65000"/>
              </a:lnSpc>
              <a:spcBef>
                <a:spcPts val="1075"/>
              </a:spcBef>
              <a:spcAft>
                <a:spcPts val="0"/>
              </a:spcAft>
              <a:buSzPts val="2660"/>
              <a:buChar char="▪"/>
            </a:pPr>
            <a:r>
              <a:rPr lang="en-US" sz="2800"/>
              <a:t>A pointer (used by </a:t>
            </a:r>
            <a:r>
              <a:rPr lang="en-US" sz="2800" b="1">
                <a:solidFill>
                  <a:srgbClr val="33F2E4"/>
                </a:solidFill>
                <a:latin typeface="Courier New"/>
                <a:ea typeface="Courier New"/>
                <a:cs typeface="Courier New"/>
                <a:sym typeface="Courier New"/>
              </a:rPr>
              <a:t>lw</a:t>
            </a:r>
            <a:r>
              <a:rPr lang="en-US" sz="2800"/>
              <a:t> and </a:t>
            </a:r>
            <a:r>
              <a:rPr lang="en-US" sz="2800" b="1">
                <a:solidFill>
                  <a:srgbClr val="33F2E4"/>
                </a:solidFill>
                <a:latin typeface="Courier New"/>
                <a:ea typeface="Courier New"/>
                <a:cs typeface="Courier New"/>
                <a:sym typeface="Courier New"/>
              </a:rPr>
              <a:t>sw</a:t>
            </a:r>
            <a:r>
              <a:rPr lang="en-US" sz="2800"/>
              <a:t>) is just a memory address, we can add to it or subtract from it (using offset).</a:t>
            </a:r>
            <a:endParaRPr/>
          </a:p>
          <a:p>
            <a:pPr marL="367091" lvl="0" indent="-306146" algn="l" rtl="0">
              <a:lnSpc>
                <a:spcPct val="65000"/>
              </a:lnSpc>
              <a:spcBef>
                <a:spcPts val="1075"/>
              </a:spcBef>
              <a:spcAft>
                <a:spcPts val="0"/>
              </a:spcAft>
              <a:buSzPts val="2660"/>
              <a:buChar char="▪"/>
            </a:pPr>
            <a:r>
              <a:rPr lang="en-US" sz="2800"/>
              <a:t>Big- vs Little Endian</a:t>
            </a:r>
            <a:endParaRPr/>
          </a:p>
          <a:p>
            <a:pPr marL="660481" lvl="1" indent="-255121" algn="l" rtl="0">
              <a:lnSpc>
                <a:spcPct val="65000"/>
              </a:lnSpc>
              <a:spcBef>
                <a:spcPts val="930"/>
              </a:spcBef>
              <a:spcAft>
                <a:spcPts val="0"/>
              </a:spcAft>
              <a:buClr>
                <a:srgbClr val="C5DBC3"/>
              </a:buClr>
              <a:buSzPts val="2160"/>
              <a:buChar char="🢭"/>
            </a:pPr>
            <a:r>
              <a:rPr lang="en-US" sz="2400"/>
              <a:t>Tip: draw lowest byte on the right</a:t>
            </a:r>
            <a:endParaRPr/>
          </a:p>
          <a:p>
            <a:pPr marL="367091" lvl="0" indent="-306146" algn="l" rtl="0">
              <a:lnSpc>
                <a:spcPct val="65000"/>
              </a:lnSpc>
              <a:spcBef>
                <a:spcPts val="1075"/>
              </a:spcBef>
              <a:spcAft>
                <a:spcPts val="0"/>
              </a:spcAft>
              <a:buSzPts val="2660"/>
              <a:buChar char="▪"/>
            </a:pPr>
            <a:r>
              <a:rPr lang="en-US" sz="2800"/>
              <a:t>New Instructions:</a:t>
            </a:r>
            <a:endParaRPr/>
          </a:p>
          <a:p>
            <a:pPr marL="660481" lvl="1" indent="-255121" algn="l" rtl="0">
              <a:lnSpc>
                <a:spcPct val="75000"/>
              </a:lnSpc>
              <a:spcBef>
                <a:spcPts val="1010"/>
              </a:spcBef>
              <a:spcAft>
                <a:spcPts val="0"/>
              </a:spcAft>
              <a:buClr>
                <a:srgbClr val="C5DBC3"/>
              </a:buClr>
              <a:buSzPts val="2520"/>
              <a:buNone/>
            </a:pPr>
            <a:r>
              <a:rPr lang="en-US" sz="2800" b="1">
                <a:latin typeface="Courier"/>
                <a:ea typeface="Courier"/>
                <a:cs typeface="Courier"/>
                <a:sym typeface="Courier"/>
              </a:rPr>
              <a:t>lw, sw, lb, sb, lbu</a:t>
            </a:r>
            <a:endParaRPr b="1">
              <a:latin typeface="Courier"/>
              <a:ea typeface="Courier"/>
              <a:cs typeface="Courier"/>
              <a:sym typeface="Courier"/>
            </a:endParaRPr>
          </a:p>
          <a:p>
            <a:pPr marL="367091" lvl="0" indent="-113105" algn="l" rtl="0">
              <a:spcBef>
                <a:spcPts val="1075"/>
              </a:spcBef>
              <a:spcAft>
                <a:spcPts val="0"/>
              </a:spcAft>
              <a:buSzPts val="3040"/>
              <a:buNone/>
            </a:pPr>
            <a:endParaRPr sz="3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5"/>
          <p:cNvSpPr txBox="1">
            <a:spLocks noGrp="1"/>
          </p:cNvSpPr>
          <p:nvPr>
            <p:ph type="subTitle" idx="1"/>
          </p:nvPr>
        </p:nvSpPr>
        <p:spPr>
          <a:xfrm>
            <a:off x="2743200" y="2125980"/>
            <a:ext cx="5943600" cy="1131570"/>
          </a:xfrm>
          <a:prstGeom prst="rect">
            <a:avLst/>
          </a:prstGeom>
          <a:noFill/>
          <a:ln>
            <a:noFill/>
          </a:ln>
        </p:spPr>
        <p:txBody>
          <a:bodyPr spcFirstLastPara="1" wrap="square" lIns="143675" tIns="65300" rIns="130600" bIns="65300" anchor="ctr" anchorCtr="0">
            <a:noAutofit/>
          </a:bodyPr>
          <a:lstStyle/>
          <a:p>
            <a:pPr marL="0" lvl="0" indent="0" algn="ctr" rtl="0">
              <a:spcBef>
                <a:spcPts val="0"/>
              </a:spcBef>
              <a:spcAft>
                <a:spcPts val="0"/>
              </a:spcAft>
              <a:buSzPts val="5985"/>
              <a:buNone/>
            </a:pPr>
            <a:r>
              <a:rPr lang="en-US"/>
              <a:t>Decision Making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6"/>
          <p:cNvSpPr txBox="1">
            <a:spLocks noGrp="1"/>
          </p:cNvSpPr>
          <p:nvPr>
            <p:ph type="body" idx="1"/>
          </p:nvPr>
        </p:nvSpPr>
        <p:spPr>
          <a:xfrm>
            <a:off x="2286000" y="681037"/>
            <a:ext cx="6429376" cy="4024313"/>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3040"/>
              <a:buChar char="▪"/>
            </a:pPr>
            <a:r>
              <a:rPr lang="en-US" sz="3200"/>
              <a:t>Addition/subtraction</a:t>
            </a:r>
            <a:endParaRPr/>
          </a:p>
          <a:p>
            <a:pPr marL="357188" lvl="1" indent="0" algn="l" rtl="0">
              <a:lnSpc>
                <a:spcPct val="75000"/>
              </a:lnSpc>
              <a:spcBef>
                <a:spcPts val="360"/>
              </a:spcBef>
              <a:spcAft>
                <a:spcPts val="0"/>
              </a:spcAft>
              <a:buClr>
                <a:srgbClr val="FFC000"/>
              </a:buClr>
              <a:buSzPts val="1620"/>
              <a:buNone/>
            </a:pPr>
            <a:r>
              <a:rPr lang="en-US" sz="1800" b="1">
                <a:solidFill>
                  <a:srgbClr val="FFC000"/>
                </a:solidFill>
                <a:latin typeface="Courier"/>
                <a:ea typeface="Courier"/>
                <a:cs typeface="Courier"/>
                <a:sym typeface="Courier"/>
              </a:rPr>
              <a:t>add rd, rs1, rs2</a:t>
            </a:r>
            <a:endParaRPr/>
          </a:p>
          <a:p>
            <a:pPr marL="357188" lvl="1" indent="0" algn="l" rtl="0">
              <a:lnSpc>
                <a:spcPct val="75000"/>
              </a:lnSpc>
              <a:spcBef>
                <a:spcPts val="360"/>
              </a:spcBef>
              <a:spcAft>
                <a:spcPts val="0"/>
              </a:spcAft>
              <a:buClr>
                <a:srgbClr val="FFC000"/>
              </a:buClr>
              <a:buSzPts val="1620"/>
              <a:buNone/>
            </a:pPr>
            <a:r>
              <a:rPr lang="en-US" sz="1800" b="1">
                <a:solidFill>
                  <a:srgbClr val="FFC000"/>
                </a:solidFill>
                <a:latin typeface="Courier"/>
                <a:ea typeface="Courier"/>
                <a:cs typeface="Courier"/>
                <a:sym typeface="Courier"/>
              </a:rPr>
              <a:t>sub rd, rs1, rs2</a:t>
            </a:r>
            <a:endParaRPr/>
          </a:p>
          <a:p>
            <a:pPr marL="367091" lvl="0" indent="-306146" algn="l" rtl="0">
              <a:spcBef>
                <a:spcPts val="625"/>
              </a:spcBef>
              <a:spcAft>
                <a:spcPts val="0"/>
              </a:spcAft>
              <a:buSzPts val="3040"/>
              <a:buChar char="▪"/>
            </a:pPr>
            <a:r>
              <a:rPr lang="en-US" sz="3200"/>
              <a:t>Add immediate</a:t>
            </a:r>
            <a:endParaRPr/>
          </a:p>
          <a:p>
            <a:pPr marL="357188" lvl="1" indent="0" algn="l" rtl="0">
              <a:lnSpc>
                <a:spcPct val="75000"/>
              </a:lnSpc>
              <a:spcBef>
                <a:spcPts val="360"/>
              </a:spcBef>
              <a:spcAft>
                <a:spcPts val="0"/>
              </a:spcAft>
              <a:buClr>
                <a:srgbClr val="FFC000"/>
              </a:buClr>
              <a:buSzPts val="1620"/>
              <a:buNone/>
            </a:pPr>
            <a:r>
              <a:rPr lang="en-US" sz="1800" b="1">
                <a:solidFill>
                  <a:srgbClr val="FFC000"/>
                </a:solidFill>
                <a:latin typeface="Courier"/>
                <a:ea typeface="Courier"/>
                <a:cs typeface="Courier"/>
                <a:sym typeface="Courier"/>
              </a:rPr>
              <a:t>addi rd, rs1, imm</a:t>
            </a:r>
            <a:r>
              <a:rPr lang="en-US" sz="1800" b="1">
                <a:latin typeface="Courier"/>
                <a:ea typeface="Courier"/>
                <a:cs typeface="Courier"/>
                <a:sym typeface="Courier"/>
              </a:rPr>
              <a:t> </a:t>
            </a:r>
            <a:endParaRPr/>
          </a:p>
          <a:p>
            <a:pPr marL="367091" lvl="0" indent="-306146" algn="l" rtl="0">
              <a:spcBef>
                <a:spcPts val="625"/>
              </a:spcBef>
              <a:spcAft>
                <a:spcPts val="0"/>
              </a:spcAft>
              <a:buSzPts val="3040"/>
              <a:buChar char="▪"/>
            </a:pPr>
            <a:r>
              <a:rPr lang="en-US" sz="3200"/>
              <a:t>Load/store</a:t>
            </a:r>
            <a:endParaRPr/>
          </a:p>
          <a:p>
            <a:pPr marL="357188" lvl="1" indent="0" algn="l" rtl="0">
              <a:lnSpc>
                <a:spcPct val="75000"/>
              </a:lnSpc>
              <a:spcBef>
                <a:spcPts val="360"/>
              </a:spcBef>
              <a:spcAft>
                <a:spcPts val="0"/>
              </a:spcAft>
              <a:buClr>
                <a:srgbClr val="FFC000"/>
              </a:buClr>
              <a:buSzPts val="1620"/>
              <a:buNone/>
            </a:pPr>
            <a:r>
              <a:rPr lang="en-US" sz="1800" b="1">
                <a:solidFill>
                  <a:srgbClr val="FFC000"/>
                </a:solidFill>
                <a:latin typeface="Courier"/>
                <a:ea typeface="Courier"/>
                <a:cs typeface="Courier"/>
                <a:sym typeface="Courier"/>
              </a:rPr>
              <a:t>lw  rd,  rs1, imm</a:t>
            </a:r>
            <a:r>
              <a:rPr lang="en-US" sz="1800" b="1">
                <a:latin typeface="Courier"/>
                <a:ea typeface="Courier"/>
                <a:cs typeface="Courier"/>
                <a:sym typeface="Courier"/>
              </a:rPr>
              <a:t> </a:t>
            </a:r>
            <a:endParaRPr/>
          </a:p>
          <a:p>
            <a:pPr marL="357188" lvl="1" indent="0" algn="l" rtl="0">
              <a:lnSpc>
                <a:spcPct val="75000"/>
              </a:lnSpc>
              <a:spcBef>
                <a:spcPts val="360"/>
              </a:spcBef>
              <a:spcAft>
                <a:spcPts val="0"/>
              </a:spcAft>
              <a:buClr>
                <a:srgbClr val="FFC000"/>
              </a:buClr>
              <a:buSzPts val="1620"/>
              <a:buNone/>
            </a:pPr>
            <a:r>
              <a:rPr lang="en-US" sz="1800" b="1">
                <a:solidFill>
                  <a:srgbClr val="FFC000"/>
                </a:solidFill>
                <a:latin typeface="Courier"/>
                <a:ea typeface="Courier"/>
                <a:cs typeface="Courier"/>
                <a:sym typeface="Courier"/>
              </a:rPr>
              <a:t>lb  rd,  rs1, imm</a:t>
            </a:r>
            <a:endParaRPr sz="1800" b="1">
              <a:solidFill>
                <a:srgbClr val="FFC000"/>
              </a:solidFill>
              <a:latin typeface="Courier"/>
              <a:ea typeface="Courier"/>
              <a:cs typeface="Courier"/>
              <a:sym typeface="Courier"/>
            </a:endParaRPr>
          </a:p>
          <a:p>
            <a:pPr marL="357188" lvl="1" indent="0" algn="l" rtl="0">
              <a:lnSpc>
                <a:spcPct val="75000"/>
              </a:lnSpc>
              <a:spcBef>
                <a:spcPts val="360"/>
              </a:spcBef>
              <a:spcAft>
                <a:spcPts val="0"/>
              </a:spcAft>
              <a:buClr>
                <a:srgbClr val="FFC000"/>
              </a:buClr>
              <a:buSzPts val="1620"/>
              <a:buNone/>
            </a:pPr>
            <a:r>
              <a:rPr lang="en-US" sz="1800" b="1">
                <a:solidFill>
                  <a:srgbClr val="FFC000"/>
                </a:solidFill>
                <a:latin typeface="Courier"/>
                <a:ea typeface="Courier"/>
                <a:cs typeface="Courier"/>
                <a:sym typeface="Courier"/>
              </a:rPr>
              <a:t>lbu rd,  rs1, imm</a:t>
            </a:r>
            <a:endParaRPr sz="1800" b="1">
              <a:solidFill>
                <a:srgbClr val="FFC000"/>
              </a:solidFill>
              <a:latin typeface="Courier"/>
              <a:ea typeface="Courier"/>
              <a:cs typeface="Courier"/>
              <a:sym typeface="Courier"/>
            </a:endParaRPr>
          </a:p>
          <a:p>
            <a:pPr marL="357188" lvl="1" indent="0" algn="l" rtl="0">
              <a:lnSpc>
                <a:spcPct val="75000"/>
              </a:lnSpc>
              <a:spcBef>
                <a:spcPts val="360"/>
              </a:spcBef>
              <a:spcAft>
                <a:spcPts val="0"/>
              </a:spcAft>
              <a:buClr>
                <a:srgbClr val="FFC000"/>
              </a:buClr>
              <a:buSzPts val="1620"/>
              <a:buNone/>
            </a:pPr>
            <a:r>
              <a:rPr lang="en-US" sz="1800" b="1">
                <a:solidFill>
                  <a:srgbClr val="FFC000"/>
                </a:solidFill>
                <a:latin typeface="Courier"/>
                <a:ea typeface="Courier"/>
                <a:cs typeface="Courier"/>
                <a:sym typeface="Courier"/>
              </a:rPr>
              <a:t>sw  rs1, rs2, imm</a:t>
            </a:r>
            <a:endParaRPr sz="1800" b="1">
              <a:solidFill>
                <a:srgbClr val="FFC000"/>
              </a:solidFill>
              <a:latin typeface="Courier"/>
              <a:ea typeface="Courier"/>
              <a:cs typeface="Courier"/>
              <a:sym typeface="Courier"/>
            </a:endParaRPr>
          </a:p>
          <a:p>
            <a:pPr marL="357188" lvl="1" indent="0" algn="l" rtl="0">
              <a:lnSpc>
                <a:spcPct val="75000"/>
              </a:lnSpc>
              <a:spcBef>
                <a:spcPts val="360"/>
              </a:spcBef>
              <a:spcAft>
                <a:spcPts val="0"/>
              </a:spcAft>
              <a:buClr>
                <a:srgbClr val="FFC000"/>
              </a:buClr>
              <a:buSzPts val="1620"/>
              <a:buNone/>
            </a:pPr>
            <a:r>
              <a:rPr lang="en-US" sz="1800" b="1">
                <a:solidFill>
                  <a:srgbClr val="FFC000"/>
                </a:solidFill>
                <a:latin typeface="Courier"/>
                <a:ea typeface="Courier"/>
                <a:cs typeface="Courier"/>
                <a:sym typeface="Courier"/>
              </a:rPr>
              <a:t>sb  rs1, rs2, imm</a:t>
            </a:r>
            <a:endParaRPr sz="2800" b="1">
              <a:latin typeface="Courier"/>
              <a:ea typeface="Courier"/>
              <a:cs typeface="Courier"/>
              <a:sym typeface="Courier"/>
            </a:endParaRPr>
          </a:p>
          <a:p>
            <a:pPr marL="357188" lvl="1" indent="0" algn="l" rtl="0">
              <a:lnSpc>
                <a:spcPct val="75000"/>
              </a:lnSpc>
              <a:spcBef>
                <a:spcPts val="560"/>
              </a:spcBef>
              <a:spcAft>
                <a:spcPts val="0"/>
              </a:spcAft>
              <a:buClr>
                <a:srgbClr val="FFC000"/>
              </a:buClr>
              <a:buSzPts val="2520"/>
              <a:buNone/>
            </a:pPr>
            <a:r>
              <a:rPr lang="en-US" sz="2800" b="1">
                <a:solidFill>
                  <a:srgbClr val="FFC000"/>
                </a:solidFill>
                <a:latin typeface="Courier"/>
                <a:ea typeface="Courier"/>
                <a:cs typeface="Courier"/>
                <a:sym typeface="Courier"/>
              </a:rPr>
              <a:t>	</a:t>
            </a:r>
            <a:endParaRPr sz="2800" b="1">
              <a:latin typeface="Courier"/>
              <a:ea typeface="Courier"/>
              <a:cs typeface="Courier"/>
              <a:sym typeface="Courier"/>
            </a:endParaRPr>
          </a:p>
          <a:p>
            <a:pPr marL="357188" lvl="1" indent="0" algn="l" rtl="0">
              <a:lnSpc>
                <a:spcPct val="75000"/>
              </a:lnSpc>
              <a:spcBef>
                <a:spcPts val="560"/>
              </a:spcBef>
              <a:spcAft>
                <a:spcPts val="0"/>
              </a:spcAft>
              <a:buClr>
                <a:srgbClr val="C5DBC3"/>
              </a:buClr>
              <a:buSzPts val="2520"/>
              <a:buNone/>
            </a:pPr>
            <a:endParaRPr sz="2800"/>
          </a:p>
        </p:txBody>
      </p:sp>
      <p:sp>
        <p:nvSpPr>
          <p:cNvPr id="186" name="Google Shape;186;p6"/>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RV32 So Far…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7"/>
          <p:cNvSpPr txBox="1">
            <a:spLocks noGrp="1"/>
          </p:cNvSpPr>
          <p:nvPr>
            <p:ph type="body" idx="1"/>
          </p:nvPr>
        </p:nvSpPr>
        <p:spPr>
          <a:xfrm>
            <a:off x="2286000" y="681037"/>
            <a:ext cx="6429376" cy="4024313"/>
          </a:xfrm>
          <a:prstGeom prst="rect">
            <a:avLst/>
          </a:prstGeom>
          <a:noFill/>
          <a:ln>
            <a:noFill/>
          </a:ln>
        </p:spPr>
        <p:txBody>
          <a:bodyPr spcFirstLastPara="1" wrap="square" lIns="130600" tIns="65300" rIns="130600" bIns="65300" anchor="t" anchorCtr="0">
            <a:normAutofit fontScale="92500" lnSpcReduction="10000"/>
          </a:bodyPr>
          <a:lstStyle/>
          <a:p>
            <a:pPr marL="367091" lvl="0" indent="-306146" algn="l" rtl="0">
              <a:spcBef>
                <a:spcPts val="0"/>
              </a:spcBef>
              <a:spcAft>
                <a:spcPts val="0"/>
              </a:spcAft>
              <a:buSzPct val="95000"/>
              <a:buChar char="▪"/>
            </a:pPr>
            <a:r>
              <a:rPr lang="en-US"/>
              <a:t>Based on computation, do something different</a:t>
            </a:r>
            <a:endParaRPr/>
          </a:p>
          <a:p>
            <a:pPr marL="367091" lvl="0" indent="-306146" algn="l" rtl="0">
              <a:spcBef>
                <a:spcPts val="625"/>
              </a:spcBef>
              <a:spcAft>
                <a:spcPts val="0"/>
              </a:spcAft>
              <a:buSzPct val="95000"/>
              <a:buChar char="▪"/>
            </a:pPr>
            <a:r>
              <a:rPr lang="en-US"/>
              <a:t>In programming languages: </a:t>
            </a:r>
            <a:r>
              <a:rPr lang="en-US" i="1"/>
              <a:t>if</a:t>
            </a:r>
            <a:r>
              <a:rPr lang="en-US"/>
              <a:t>-statement</a:t>
            </a:r>
            <a:endParaRPr/>
          </a:p>
          <a:p>
            <a:pPr marL="367091" lvl="0" indent="-172224" algn="l" rtl="0">
              <a:spcBef>
                <a:spcPts val="625"/>
              </a:spcBef>
              <a:spcAft>
                <a:spcPts val="0"/>
              </a:spcAft>
              <a:buSzPct val="95000"/>
              <a:buNone/>
            </a:pPr>
            <a:endParaRPr/>
          </a:p>
          <a:p>
            <a:pPr marL="367091" lvl="0" indent="-306146" algn="l" rtl="0">
              <a:spcBef>
                <a:spcPts val="625"/>
              </a:spcBef>
              <a:spcAft>
                <a:spcPts val="0"/>
              </a:spcAft>
              <a:buSzPct val="95000"/>
              <a:buChar char="▪"/>
            </a:pPr>
            <a:r>
              <a:rPr lang="en-US"/>
              <a:t>RISC-V: </a:t>
            </a:r>
            <a:r>
              <a:rPr lang="en-US" i="1"/>
              <a:t>if</a:t>
            </a:r>
            <a:r>
              <a:rPr lang="en-US"/>
              <a:t>-statement instruction is</a:t>
            </a:r>
            <a:endParaRPr/>
          </a:p>
          <a:p>
            <a:pPr marL="367091" lvl="0" indent="-306146" algn="l" rtl="0">
              <a:spcBef>
                <a:spcPts val="625"/>
              </a:spcBef>
              <a:spcAft>
                <a:spcPts val="0"/>
              </a:spcAft>
              <a:buSzPct val="95000"/>
              <a:buNone/>
            </a:pPr>
            <a:r>
              <a:rPr lang="en-US"/>
              <a:t>		</a:t>
            </a:r>
            <a:r>
              <a:rPr lang="en-US" b="1">
                <a:solidFill>
                  <a:srgbClr val="FFC000"/>
                </a:solidFill>
                <a:latin typeface="Courier New"/>
                <a:ea typeface="Courier New"/>
                <a:cs typeface="Courier New"/>
                <a:sym typeface="Courier New"/>
              </a:rPr>
              <a:t>beq reg1,reg2,L1</a:t>
            </a:r>
            <a:endParaRPr/>
          </a:p>
          <a:p>
            <a:pPr marL="367091" lvl="0" indent="-306146" algn="l" rtl="0">
              <a:spcBef>
                <a:spcPts val="625"/>
              </a:spcBef>
              <a:spcAft>
                <a:spcPts val="0"/>
              </a:spcAft>
              <a:buSzPct val="95000"/>
              <a:buNone/>
            </a:pPr>
            <a:r>
              <a:rPr lang="en-US"/>
              <a:t>	means: </a:t>
            </a:r>
            <a:r>
              <a:rPr lang="en-US">
                <a:solidFill>
                  <a:srgbClr val="D8E156"/>
                </a:solidFill>
              </a:rPr>
              <a:t>go to statement labeled L1 </a:t>
            </a:r>
            <a:br>
              <a:rPr lang="en-US">
                <a:solidFill>
                  <a:srgbClr val="D8E156"/>
                </a:solidFill>
              </a:rPr>
            </a:br>
            <a:r>
              <a:rPr lang="en-US">
                <a:solidFill>
                  <a:srgbClr val="D8E156"/>
                </a:solidFill>
              </a:rPr>
              <a:t>if (value in reg1) == (value in reg2)</a:t>
            </a:r>
            <a:endParaRPr/>
          </a:p>
          <a:p>
            <a:pPr marL="367091" lvl="0" indent="-306146" algn="l" rtl="0">
              <a:spcBef>
                <a:spcPts val="625"/>
              </a:spcBef>
              <a:spcAft>
                <a:spcPts val="0"/>
              </a:spcAft>
              <a:buSzPct val="95000"/>
              <a:buNone/>
            </a:pPr>
            <a:r>
              <a:rPr lang="en-US"/>
              <a:t>	….otherwise, go to next statement</a:t>
            </a:r>
            <a:endParaRPr/>
          </a:p>
          <a:p>
            <a:pPr marL="367091" lvl="0" indent="-306146" algn="l" rtl="0">
              <a:spcBef>
                <a:spcPts val="625"/>
              </a:spcBef>
              <a:spcAft>
                <a:spcPts val="0"/>
              </a:spcAft>
              <a:buSzPct val="95000"/>
              <a:buChar char="▪"/>
            </a:pPr>
            <a:r>
              <a:rPr lang="en-US" b="1">
                <a:solidFill>
                  <a:srgbClr val="FFC000"/>
                </a:solidFill>
                <a:latin typeface="Courier New"/>
                <a:ea typeface="Courier New"/>
                <a:cs typeface="Courier New"/>
                <a:sym typeface="Courier New"/>
              </a:rPr>
              <a:t>beq</a:t>
            </a:r>
            <a:r>
              <a:rPr lang="en-US"/>
              <a:t> stands for </a:t>
            </a:r>
            <a:r>
              <a:rPr lang="en-US" i="1"/>
              <a:t>branch if equal</a:t>
            </a:r>
            <a:endParaRPr/>
          </a:p>
          <a:p>
            <a:pPr marL="367091" lvl="0" indent="-306146" algn="l" rtl="0">
              <a:spcBef>
                <a:spcPts val="625"/>
              </a:spcBef>
              <a:spcAft>
                <a:spcPts val="0"/>
              </a:spcAft>
              <a:buSzPct val="95000"/>
              <a:buChar char="▪"/>
            </a:pPr>
            <a:r>
              <a:rPr lang="en-US"/>
              <a:t>Other instruction: </a:t>
            </a:r>
            <a:r>
              <a:rPr lang="en-US" b="1">
                <a:solidFill>
                  <a:srgbClr val="FFC000"/>
                </a:solidFill>
                <a:latin typeface="Courier New"/>
                <a:ea typeface="Courier New"/>
                <a:cs typeface="Courier New"/>
                <a:sym typeface="Courier New"/>
              </a:rPr>
              <a:t>bne</a:t>
            </a:r>
            <a:r>
              <a:rPr lang="en-US"/>
              <a:t> for </a:t>
            </a:r>
            <a:r>
              <a:rPr lang="en-US" i="1"/>
              <a:t>branch if not equal</a:t>
            </a:r>
            <a:endParaRPr/>
          </a:p>
        </p:txBody>
      </p:sp>
      <p:sp>
        <p:nvSpPr>
          <p:cNvPr id="192" name="Google Shape;192;p7"/>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b="1">
                <a:latin typeface="Arial"/>
                <a:ea typeface="Arial"/>
                <a:cs typeface="Arial"/>
                <a:sym typeface="Arial"/>
              </a:rPr>
              <a:t>Computer Decision Making</a:t>
            </a:r>
            <a:endParaRPr/>
          </a:p>
        </p:txBody>
      </p:sp>
      <p:sp>
        <p:nvSpPr>
          <p:cNvPr id="193" name="Google Shape;193;p7"/>
          <p:cNvSpPr txBox="1">
            <a:spLocks noGrp="1"/>
          </p:cNvSpPr>
          <p:nvPr>
            <p:ph type="sldNum" idx="12"/>
          </p:nvPr>
        </p:nvSpPr>
        <p:spPr>
          <a:xfrm>
            <a:off x="7010400" y="4767263"/>
            <a:ext cx="2133600" cy="27463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lt1"/>
                </a:solidFill>
                <a:latin typeface="Helvetica Neue"/>
                <a:ea typeface="Helvetica Neue"/>
                <a:cs typeface="Helvetica Neue"/>
                <a:sym typeface="Helvetica Neue"/>
              </a:rPr>
              <a:t>7</a:t>
            </a:fld>
            <a:endParaRPr sz="1200" b="0" i="0" u="none" strike="noStrike" cap="none">
              <a:solidFill>
                <a:schemeClr val="lt1"/>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8"/>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Types of Branches</a:t>
            </a:r>
            <a:endParaRPr/>
          </a:p>
        </p:txBody>
      </p:sp>
      <p:sp>
        <p:nvSpPr>
          <p:cNvPr id="199" name="Google Shape;199;p8"/>
          <p:cNvSpPr txBox="1">
            <a:spLocks noGrp="1"/>
          </p:cNvSpPr>
          <p:nvPr>
            <p:ph type="body" idx="1"/>
          </p:nvPr>
        </p:nvSpPr>
        <p:spPr>
          <a:xfrm>
            <a:off x="2285999" y="742950"/>
            <a:ext cx="6570617" cy="4024313"/>
          </a:xfrm>
          <a:prstGeom prst="rect">
            <a:avLst/>
          </a:prstGeom>
          <a:noFill/>
          <a:ln>
            <a:noFill/>
          </a:ln>
        </p:spPr>
        <p:txBody>
          <a:bodyPr spcFirstLastPara="1" wrap="square" lIns="130600" tIns="65300" rIns="130600" bIns="65300" anchor="t" anchorCtr="0">
            <a:normAutofit fontScale="92500" lnSpcReduction="10000"/>
          </a:bodyPr>
          <a:lstStyle/>
          <a:p>
            <a:pPr marL="367091" lvl="0" indent="-306146" algn="l" rtl="0">
              <a:spcBef>
                <a:spcPts val="0"/>
              </a:spcBef>
              <a:spcAft>
                <a:spcPts val="0"/>
              </a:spcAft>
              <a:buSzPct val="95000"/>
              <a:buChar char="▪"/>
            </a:pPr>
            <a:r>
              <a:rPr lang="en-US" b="1" dirty="0">
                <a:latin typeface="Arial"/>
                <a:ea typeface="Arial"/>
                <a:cs typeface="Arial"/>
                <a:sym typeface="Arial"/>
              </a:rPr>
              <a:t>Branch – change of control flow</a:t>
            </a:r>
            <a:endParaRPr dirty="0"/>
          </a:p>
          <a:p>
            <a:pPr marL="367091" lvl="0" indent="-172224" algn="l" rtl="0">
              <a:spcBef>
                <a:spcPts val="625"/>
              </a:spcBef>
              <a:spcAft>
                <a:spcPts val="0"/>
              </a:spcAft>
              <a:buSzPct val="95000"/>
              <a:buNone/>
            </a:pPr>
            <a:endParaRPr b="1" dirty="0">
              <a:latin typeface="Arial"/>
              <a:ea typeface="Arial"/>
              <a:cs typeface="Arial"/>
              <a:sym typeface="Arial"/>
            </a:endParaRPr>
          </a:p>
          <a:p>
            <a:pPr marL="367091" lvl="0" indent="-306146" algn="l" rtl="0">
              <a:spcBef>
                <a:spcPts val="625"/>
              </a:spcBef>
              <a:spcAft>
                <a:spcPts val="0"/>
              </a:spcAft>
              <a:buSzPct val="95000"/>
              <a:buChar char="▪"/>
            </a:pPr>
            <a:r>
              <a:rPr lang="en-US" b="1" dirty="0">
                <a:latin typeface="Arial"/>
                <a:ea typeface="Arial"/>
                <a:cs typeface="Arial"/>
                <a:sym typeface="Arial"/>
              </a:rPr>
              <a:t>Conditional Branch – change control flow depending on outcome of comparison</a:t>
            </a:r>
            <a:endParaRPr dirty="0"/>
          </a:p>
          <a:p>
            <a:pPr marL="660481" lvl="1" indent="-255121" algn="l" rtl="0">
              <a:spcBef>
                <a:spcPts val="370"/>
              </a:spcBef>
              <a:spcAft>
                <a:spcPts val="0"/>
              </a:spcAft>
              <a:buClr>
                <a:srgbClr val="C5DBC3"/>
              </a:buClr>
              <a:buSzPct val="90000"/>
              <a:buChar char="🢭"/>
            </a:pPr>
            <a:r>
              <a:rPr lang="en-US" b="1" dirty="0">
                <a:latin typeface="Arial"/>
                <a:ea typeface="Arial"/>
                <a:cs typeface="Arial"/>
                <a:sym typeface="Arial"/>
              </a:rPr>
              <a:t>branch </a:t>
            </a:r>
            <a:r>
              <a:rPr lang="en-US" b="1" i="1" dirty="0">
                <a:latin typeface="Arial"/>
                <a:ea typeface="Arial"/>
                <a:cs typeface="Arial"/>
                <a:sym typeface="Arial"/>
              </a:rPr>
              <a:t>if </a:t>
            </a:r>
            <a:r>
              <a:rPr lang="en-US" b="1" dirty="0">
                <a:latin typeface="Arial"/>
                <a:ea typeface="Arial"/>
                <a:cs typeface="Arial"/>
                <a:sym typeface="Arial"/>
              </a:rPr>
              <a:t>equal (</a:t>
            </a:r>
            <a:r>
              <a:rPr lang="en-US" b="1" dirty="0" err="1">
                <a:solidFill>
                  <a:srgbClr val="FFC000"/>
                </a:solidFill>
                <a:latin typeface="Courier"/>
                <a:ea typeface="Courier"/>
                <a:cs typeface="Courier"/>
                <a:sym typeface="Courier"/>
              </a:rPr>
              <a:t>beq</a:t>
            </a:r>
            <a:r>
              <a:rPr lang="en-US" b="1" dirty="0">
                <a:latin typeface="Arial"/>
                <a:ea typeface="Arial"/>
                <a:cs typeface="Arial"/>
                <a:sym typeface="Arial"/>
              </a:rPr>
              <a:t>) or branch </a:t>
            </a:r>
            <a:r>
              <a:rPr lang="en-US" b="1" i="1" dirty="0">
                <a:latin typeface="Arial"/>
                <a:ea typeface="Arial"/>
                <a:cs typeface="Arial"/>
                <a:sym typeface="Arial"/>
              </a:rPr>
              <a:t>if not</a:t>
            </a:r>
            <a:r>
              <a:rPr lang="en-US" b="1" dirty="0">
                <a:latin typeface="Arial"/>
                <a:ea typeface="Arial"/>
                <a:cs typeface="Arial"/>
                <a:sym typeface="Arial"/>
              </a:rPr>
              <a:t> equal (</a:t>
            </a:r>
            <a:r>
              <a:rPr lang="en-US" b="1" dirty="0" err="1">
                <a:solidFill>
                  <a:srgbClr val="FFC000"/>
                </a:solidFill>
                <a:latin typeface="Courier"/>
                <a:ea typeface="Courier"/>
                <a:cs typeface="Courier"/>
                <a:sym typeface="Courier"/>
              </a:rPr>
              <a:t>bne</a:t>
            </a:r>
            <a:r>
              <a:rPr lang="en-US" b="1" dirty="0">
                <a:latin typeface="Arial"/>
                <a:ea typeface="Arial"/>
                <a:cs typeface="Arial"/>
                <a:sym typeface="Arial"/>
              </a:rPr>
              <a:t>)</a:t>
            </a:r>
            <a:endParaRPr dirty="0"/>
          </a:p>
          <a:p>
            <a:pPr marL="660481" lvl="1" indent="-255121" algn="l" rtl="0">
              <a:spcBef>
                <a:spcPts val="370"/>
              </a:spcBef>
              <a:spcAft>
                <a:spcPts val="0"/>
              </a:spcAft>
              <a:buClr>
                <a:srgbClr val="C5DBC3"/>
              </a:buClr>
              <a:buSzPct val="90000"/>
              <a:buChar char="🢭"/>
            </a:pPr>
            <a:r>
              <a:rPr lang="en-US" b="1" dirty="0">
                <a:latin typeface="Arial"/>
                <a:ea typeface="Arial"/>
                <a:cs typeface="Arial"/>
                <a:sym typeface="Arial"/>
              </a:rPr>
              <a:t>Also branch if less than (</a:t>
            </a:r>
            <a:r>
              <a:rPr lang="en-US" b="1" dirty="0" err="1">
                <a:solidFill>
                  <a:srgbClr val="FFC000"/>
                </a:solidFill>
                <a:latin typeface="Courier"/>
                <a:ea typeface="Courier"/>
                <a:cs typeface="Courier"/>
                <a:sym typeface="Courier"/>
              </a:rPr>
              <a:t>blt</a:t>
            </a:r>
            <a:r>
              <a:rPr lang="en-US" b="1" dirty="0">
                <a:latin typeface="Arial"/>
                <a:ea typeface="Arial"/>
                <a:cs typeface="Arial"/>
                <a:sym typeface="Arial"/>
              </a:rPr>
              <a:t>) and branch if greater than or equal (</a:t>
            </a:r>
            <a:r>
              <a:rPr lang="en-US" b="1" dirty="0" err="1">
                <a:solidFill>
                  <a:srgbClr val="FFC000"/>
                </a:solidFill>
                <a:latin typeface="Courier"/>
                <a:ea typeface="Courier"/>
                <a:cs typeface="Courier"/>
                <a:sym typeface="Courier"/>
              </a:rPr>
              <a:t>bge</a:t>
            </a:r>
            <a:r>
              <a:rPr lang="en-US" b="1" dirty="0">
                <a:latin typeface="Arial"/>
                <a:ea typeface="Arial"/>
                <a:cs typeface="Arial"/>
                <a:sym typeface="Arial"/>
              </a:rPr>
              <a:t>)</a:t>
            </a:r>
            <a:endParaRPr dirty="0"/>
          </a:p>
          <a:p>
            <a:pPr marL="660481" lvl="1" indent="-255121" algn="l" rtl="0">
              <a:spcBef>
                <a:spcPts val="370"/>
              </a:spcBef>
              <a:spcAft>
                <a:spcPts val="0"/>
              </a:spcAft>
              <a:buClr>
                <a:srgbClr val="C5DBC3"/>
              </a:buClr>
              <a:buSzPct val="90000"/>
              <a:buChar char="🢭"/>
            </a:pPr>
            <a:r>
              <a:rPr lang="en-US" b="1" dirty="0">
                <a:latin typeface="Arial"/>
                <a:ea typeface="Arial"/>
                <a:cs typeface="Arial"/>
                <a:sym typeface="Arial"/>
              </a:rPr>
              <a:t>And unsigned versions (</a:t>
            </a:r>
            <a:r>
              <a:rPr lang="en-US" b="1" dirty="0" err="1">
                <a:solidFill>
                  <a:srgbClr val="FFC000"/>
                </a:solidFill>
                <a:latin typeface="Courier"/>
                <a:ea typeface="Courier"/>
                <a:cs typeface="Courier"/>
                <a:sym typeface="Courier"/>
              </a:rPr>
              <a:t>bltu</a:t>
            </a:r>
            <a:r>
              <a:rPr lang="en-US" b="1" dirty="0">
                <a:latin typeface="Arial"/>
                <a:ea typeface="Arial"/>
                <a:cs typeface="Arial"/>
                <a:sym typeface="Arial"/>
              </a:rPr>
              <a:t>, </a:t>
            </a:r>
            <a:r>
              <a:rPr lang="en-US" b="1" dirty="0" err="1">
                <a:solidFill>
                  <a:srgbClr val="FFC000"/>
                </a:solidFill>
                <a:latin typeface="Courier"/>
                <a:ea typeface="Courier"/>
                <a:cs typeface="Courier"/>
                <a:sym typeface="Courier"/>
              </a:rPr>
              <a:t>bgeu</a:t>
            </a:r>
            <a:r>
              <a:rPr lang="en-US" b="1" dirty="0">
                <a:latin typeface="Arial"/>
                <a:ea typeface="Arial"/>
                <a:cs typeface="Arial"/>
                <a:sym typeface="Arial"/>
              </a:rPr>
              <a:t>)</a:t>
            </a:r>
            <a:endParaRPr dirty="0"/>
          </a:p>
          <a:p>
            <a:pPr marL="367091" lvl="0" indent="-172224" algn="l" rtl="0">
              <a:spcBef>
                <a:spcPts val="625"/>
              </a:spcBef>
              <a:spcAft>
                <a:spcPts val="0"/>
              </a:spcAft>
              <a:buSzPct val="95000"/>
              <a:buNone/>
            </a:pPr>
            <a:endParaRPr b="1" dirty="0">
              <a:latin typeface="Arial"/>
              <a:ea typeface="Arial"/>
              <a:cs typeface="Arial"/>
              <a:sym typeface="Arial"/>
            </a:endParaRPr>
          </a:p>
          <a:p>
            <a:pPr marL="367091" lvl="0" indent="-306146" algn="l" rtl="0">
              <a:spcBef>
                <a:spcPts val="625"/>
              </a:spcBef>
              <a:spcAft>
                <a:spcPts val="0"/>
              </a:spcAft>
              <a:buSzPct val="95000"/>
              <a:buChar char="▪"/>
            </a:pPr>
            <a:r>
              <a:rPr lang="en-US" b="1" dirty="0">
                <a:latin typeface="Arial"/>
                <a:ea typeface="Arial"/>
                <a:cs typeface="Arial"/>
                <a:sym typeface="Arial"/>
              </a:rPr>
              <a:t>Unconditional Branch – always branch</a:t>
            </a:r>
            <a:endParaRPr dirty="0"/>
          </a:p>
          <a:p>
            <a:pPr marL="660481" lvl="1" indent="-255121" algn="l" rtl="0">
              <a:spcBef>
                <a:spcPts val="370"/>
              </a:spcBef>
              <a:spcAft>
                <a:spcPts val="0"/>
              </a:spcAft>
              <a:buClr>
                <a:srgbClr val="C5DBC3"/>
              </a:buClr>
              <a:buSzPct val="90000"/>
              <a:buChar char="🢭"/>
            </a:pPr>
            <a:r>
              <a:rPr lang="en-US" b="1" dirty="0">
                <a:latin typeface="Arial"/>
                <a:ea typeface="Arial"/>
                <a:cs typeface="Arial"/>
                <a:sym typeface="Arial"/>
              </a:rPr>
              <a:t>a RISC-V instruction for this</a:t>
            </a:r>
            <a:r>
              <a:rPr lang="en-US" b="1" i="1" dirty="0">
                <a:latin typeface="Arial"/>
                <a:ea typeface="Arial"/>
                <a:cs typeface="Arial"/>
                <a:sym typeface="Arial"/>
              </a:rPr>
              <a:t>: </a:t>
            </a:r>
            <a:r>
              <a:rPr lang="en-US" b="1" i="1" dirty="0">
                <a:solidFill>
                  <a:srgbClr val="D8E156"/>
                </a:solidFill>
                <a:latin typeface="Arial"/>
                <a:ea typeface="Arial"/>
                <a:cs typeface="Arial"/>
                <a:sym typeface="Arial"/>
              </a:rPr>
              <a:t>jump</a:t>
            </a:r>
            <a:r>
              <a:rPr lang="en-US" b="1" dirty="0">
                <a:solidFill>
                  <a:srgbClr val="000000"/>
                </a:solidFill>
                <a:latin typeface="Arial"/>
                <a:ea typeface="Arial"/>
                <a:cs typeface="Arial"/>
                <a:sym typeface="Arial"/>
              </a:rPr>
              <a:t> </a:t>
            </a:r>
            <a:r>
              <a:rPr lang="en-US" b="1" dirty="0">
                <a:latin typeface="Arial"/>
                <a:ea typeface="Arial"/>
                <a:cs typeface="Arial"/>
                <a:sym typeface="Arial"/>
              </a:rPr>
              <a:t>(</a:t>
            </a:r>
            <a:r>
              <a:rPr lang="en-US" b="1" dirty="0">
                <a:solidFill>
                  <a:srgbClr val="FFC000"/>
                </a:solidFill>
                <a:latin typeface="Courier"/>
                <a:ea typeface="Courier"/>
                <a:cs typeface="Courier"/>
                <a:sym typeface="Courier"/>
              </a:rPr>
              <a:t>j</a:t>
            </a:r>
            <a:r>
              <a:rPr lang="en-US" b="1" dirty="0">
                <a:latin typeface="Arial"/>
                <a:ea typeface="Arial"/>
                <a:cs typeface="Arial"/>
                <a:sym typeface="Arial"/>
              </a:rPr>
              <a:t>), as in </a:t>
            </a:r>
            <a:br>
              <a:rPr lang="en-US" b="1" dirty="0">
                <a:latin typeface="Arial"/>
                <a:ea typeface="Arial"/>
                <a:cs typeface="Arial"/>
                <a:sym typeface="Arial"/>
              </a:rPr>
            </a:br>
            <a:r>
              <a:rPr lang="en-US" b="1" dirty="0">
                <a:solidFill>
                  <a:srgbClr val="FFC000"/>
                </a:solidFill>
                <a:latin typeface="Courier"/>
                <a:ea typeface="Courier"/>
                <a:cs typeface="Courier"/>
                <a:sym typeface="Courier"/>
              </a:rPr>
              <a:t>j label</a:t>
            </a:r>
            <a:endParaRPr b="1" dirty="0">
              <a:solidFill>
                <a:srgbClr val="FFC000"/>
              </a:solidFill>
              <a:latin typeface="Courier"/>
              <a:ea typeface="Courier"/>
              <a:cs typeface="Courier"/>
              <a:sym typeface="Courier"/>
            </a:endParaRPr>
          </a:p>
          <a:p>
            <a:pPr marL="367091" lvl="0" indent="-306146" algn="l" rtl="0">
              <a:spcBef>
                <a:spcPts val="625"/>
              </a:spcBef>
              <a:spcAft>
                <a:spcPts val="0"/>
              </a:spcAft>
              <a:buSzPct val="95000"/>
              <a:buNone/>
            </a:pPr>
            <a:endParaRPr b="1" dirty="0">
              <a:latin typeface="Arial"/>
              <a:ea typeface="Arial"/>
              <a:cs typeface="Arial"/>
              <a:sym typeface="Arial"/>
            </a:endParaRPr>
          </a:p>
        </p:txBody>
      </p:sp>
      <p:sp>
        <p:nvSpPr>
          <p:cNvPr id="200" name="Google Shape;200;p8"/>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lt1"/>
                </a:solidFill>
                <a:latin typeface="Helvetica Neue"/>
                <a:ea typeface="Helvetica Neue"/>
                <a:cs typeface="Helvetica Neue"/>
                <a:sym typeface="Helvetica Neue"/>
              </a:rPr>
              <a:t>8</a:t>
            </a:fld>
            <a:endParaRPr sz="1200" b="0" i="0" u="none" strike="noStrike" cap="none">
              <a:solidFill>
                <a:schemeClr val="lt1"/>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9"/>
          <p:cNvSpPr txBox="1">
            <a:spLocks noGrp="1"/>
          </p:cNvSpPr>
          <p:nvPr>
            <p:ph type="body" idx="1"/>
          </p:nvPr>
        </p:nvSpPr>
        <p:spPr>
          <a:xfrm>
            <a:off x="2286000" y="681037"/>
            <a:ext cx="6781800" cy="4024313"/>
          </a:xfrm>
          <a:prstGeom prst="rect">
            <a:avLst/>
          </a:prstGeom>
          <a:noFill/>
          <a:ln>
            <a:noFill/>
          </a:ln>
        </p:spPr>
        <p:txBody>
          <a:bodyPr spcFirstLastPara="1" wrap="square" lIns="130600" tIns="65300" rIns="130600" bIns="65300" anchor="t" anchorCtr="0">
            <a:normAutofit/>
          </a:bodyPr>
          <a:lstStyle/>
          <a:p>
            <a:pPr marL="367091" lvl="0" indent="-306146" algn="l" rtl="0">
              <a:spcBef>
                <a:spcPts val="0"/>
              </a:spcBef>
              <a:spcAft>
                <a:spcPts val="0"/>
              </a:spcAft>
              <a:buSzPts val="2280"/>
              <a:buChar char="▪"/>
            </a:pPr>
            <a:r>
              <a:rPr lang="en-US" dirty="0"/>
              <a:t>Assuming translations below, compile </a:t>
            </a:r>
            <a:r>
              <a:rPr lang="en-US" i="1" dirty="0"/>
              <a:t>if</a:t>
            </a:r>
            <a:r>
              <a:rPr lang="en-US" dirty="0"/>
              <a:t> block</a:t>
            </a:r>
            <a:endParaRPr dirty="0"/>
          </a:p>
          <a:p>
            <a:pPr marL="367091" lvl="0" indent="-306146" algn="l" rtl="0">
              <a:spcBef>
                <a:spcPts val="625"/>
              </a:spcBef>
              <a:spcAft>
                <a:spcPts val="0"/>
              </a:spcAft>
              <a:buSzPts val="2280"/>
              <a:buNone/>
            </a:pPr>
            <a:r>
              <a:rPr lang="en-US" dirty="0"/>
              <a:t>	f → </a:t>
            </a:r>
            <a:r>
              <a:rPr lang="en-US" b="1" dirty="0">
                <a:latin typeface="Courier New"/>
                <a:ea typeface="Courier New"/>
                <a:cs typeface="Courier New"/>
                <a:sym typeface="Courier New"/>
              </a:rPr>
              <a:t>x10</a:t>
            </a:r>
            <a:r>
              <a:rPr lang="en-US" dirty="0"/>
              <a:t>		g → </a:t>
            </a:r>
            <a:r>
              <a:rPr lang="en-US" b="1" dirty="0">
                <a:latin typeface="Courier New"/>
                <a:ea typeface="Courier New"/>
                <a:cs typeface="Courier New"/>
                <a:sym typeface="Courier New"/>
              </a:rPr>
              <a:t>x11</a:t>
            </a:r>
            <a:r>
              <a:rPr lang="en-US" dirty="0"/>
              <a:t>	  h → </a:t>
            </a:r>
            <a:r>
              <a:rPr lang="en-US" b="1" dirty="0">
                <a:latin typeface="Courier New"/>
                <a:ea typeface="Courier New"/>
                <a:cs typeface="Courier New"/>
                <a:sym typeface="Courier New"/>
              </a:rPr>
              <a:t>x12</a:t>
            </a:r>
            <a:endParaRPr b="1" dirty="0"/>
          </a:p>
          <a:p>
            <a:pPr marL="367091" lvl="0" indent="-306146" algn="l" rtl="0">
              <a:spcBef>
                <a:spcPts val="625"/>
              </a:spcBef>
              <a:spcAft>
                <a:spcPts val="0"/>
              </a:spcAft>
              <a:buSzPts val="2280"/>
              <a:buNone/>
            </a:pPr>
            <a:r>
              <a:rPr lang="en-US" dirty="0"/>
              <a:t>	</a:t>
            </a:r>
            <a:r>
              <a:rPr lang="en-US" dirty="0" err="1"/>
              <a:t>i</a:t>
            </a:r>
            <a:r>
              <a:rPr lang="en-US" dirty="0"/>
              <a:t> → </a:t>
            </a:r>
            <a:r>
              <a:rPr lang="en-US" b="1" dirty="0">
                <a:latin typeface="Courier New"/>
                <a:ea typeface="Courier New"/>
                <a:cs typeface="Courier New"/>
                <a:sym typeface="Courier New"/>
              </a:rPr>
              <a:t>x13</a:t>
            </a:r>
            <a:r>
              <a:rPr lang="en-US" dirty="0">
                <a:latin typeface="Courier New"/>
                <a:ea typeface="Courier New"/>
                <a:cs typeface="Courier New"/>
                <a:sym typeface="Courier New"/>
              </a:rPr>
              <a:t>	</a:t>
            </a:r>
            <a:r>
              <a:rPr lang="en-US" dirty="0"/>
              <a:t>	j → </a:t>
            </a:r>
            <a:r>
              <a:rPr lang="en-US" b="1" dirty="0">
                <a:latin typeface="Courier New"/>
                <a:ea typeface="Courier New"/>
                <a:cs typeface="Courier New"/>
                <a:sym typeface="Courier New"/>
              </a:rPr>
              <a:t>x14</a:t>
            </a:r>
            <a:endParaRPr dirty="0"/>
          </a:p>
          <a:p>
            <a:pPr marL="367091" lvl="0" indent="-306146" algn="l" rtl="0">
              <a:spcBef>
                <a:spcPts val="625"/>
              </a:spcBef>
              <a:spcAft>
                <a:spcPts val="0"/>
              </a:spcAft>
              <a:buSzPts val="2280"/>
              <a:buNone/>
            </a:pPr>
            <a:endParaRPr dirty="0">
              <a:latin typeface="Courier New"/>
              <a:ea typeface="Courier New"/>
              <a:cs typeface="Courier New"/>
              <a:sym typeface="Courier New"/>
            </a:endParaRPr>
          </a:p>
          <a:p>
            <a:pPr marL="367091" lvl="0" indent="-306146" algn="l" rtl="0">
              <a:spcBef>
                <a:spcPts val="625"/>
              </a:spcBef>
              <a:spcAft>
                <a:spcPts val="0"/>
              </a:spcAft>
              <a:buSzPts val="2090"/>
              <a:buNone/>
            </a:pPr>
            <a:r>
              <a:rPr lang="en-US" sz="2200" b="1" dirty="0">
                <a:latin typeface="Courier New"/>
                <a:ea typeface="Courier New"/>
                <a:cs typeface="Courier New"/>
                <a:sym typeface="Courier New"/>
              </a:rPr>
              <a:t>if (</a:t>
            </a:r>
            <a:r>
              <a:rPr lang="en-US" sz="2200" b="1" dirty="0" err="1">
                <a:latin typeface="Courier New"/>
                <a:ea typeface="Courier New"/>
                <a:cs typeface="Courier New"/>
                <a:sym typeface="Courier New"/>
              </a:rPr>
              <a:t>i</a:t>
            </a:r>
            <a:r>
              <a:rPr lang="en-US" sz="2200" b="1" dirty="0">
                <a:latin typeface="Courier New"/>
                <a:ea typeface="Courier New"/>
                <a:cs typeface="Courier New"/>
                <a:sym typeface="Courier New"/>
              </a:rPr>
              <a:t> == j)</a:t>
            </a:r>
            <a:r>
              <a:rPr lang="en-US" sz="2200" b="1" dirty="0">
                <a:solidFill>
                  <a:srgbClr val="D8E156"/>
                </a:solidFill>
                <a:latin typeface="Courier New"/>
                <a:ea typeface="Courier New"/>
                <a:cs typeface="Courier New"/>
                <a:sym typeface="Courier New"/>
              </a:rPr>
              <a:t>	</a:t>
            </a:r>
            <a:r>
              <a:rPr lang="en-US" sz="2200" b="1" dirty="0">
                <a:latin typeface="Courier New"/>
                <a:ea typeface="Courier New"/>
                <a:cs typeface="Courier New"/>
                <a:sym typeface="Courier New"/>
              </a:rPr>
              <a:t>	</a:t>
            </a:r>
            <a:r>
              <a:rPr lang="en-US" sz="2200" b="1" dirty="0" err="1">
                <a:solidFill>
                  <a:srgbClr val="FFC000"/>
                </a:solidFill>
                <a:latin typeface="Courier New"/>
                <a:ea typeface="Courier New"/>
                <a:cs typeface="Courier New"/>
                <a:sym typeface="Courier New"/>
              </a:rPr>
              <a:t>bne</a:t>
            </a:r>
            <a:r>
              <a:rPr lang="en-US" sz="2200" b="1" dirty="0">
                <a:solidFill>
                  <a:srgbClr val="FFC000"/>
                </a:solidFill>
                <a:latin typeface="Courier New"/>
                <a:ea typeface="Courier New"/>
                <a:cs typeface="Courier New"/>
                <a:sym typeface="Courier New"/>
              </a:rPr>
              <a:t> x13,x14,</a:t>
            </a:r>
            <a:r>
              <a:rPr lang="en-US" sz="2200" b="1" dirty="0">
                <a:solidFill>
                  <a:schemeClr val="lt2"/>
                </a:solidFill>
                <a:latin typeface="Courier New"/>
                <a:ea typeface="Courier New"/>
                <a:cs typeface="Courier New"/>
                <a:sym typeface="Courier New"/>
              </a:rPr>
              <a:t>Exit</a:t>
            </a:r>
            <a:endParaRPr dirty="0"/>
          </a:p>
          <a:p>
            <a:pPr marL="367091" lvl="0" indent="-306146" algn="l" rtl="0">
              <a:spcBef>
                <a:spcPts val="625"/>
              </a:spcBef>
              <a:spcAft>
                <a:spcPts val="0"/>
              </a:spcAft>
              <a:buSzPts val="2090"/>
              <a:buNone/>
            </a:pPr>
            <a:r>
              <a:rPr lang="en-US" sz="2200" b="1" dirty="0">
                <a:latin typeface="Courier New"/>
                <a:ea typeface="Courier New"/>
                <a:cs typeface="Courier New"/>
                <a:sym typeface="Courier New"/>
              </a:rPr>
              <a:t>	f = g + h;</a:t>
            </a:r>
            <a:r>
              <a:rPr lang="en-US" sz="2200" b="1" dirty="0">
                <a:solidFill>
                  <a:srgbClr val="3366FF"/>
                </a:solidFill>
                <a:latin typeface="Courier New"/>
                <a:ea typeface="Courier New"/>
                <a:cs typeface="Courier New"/>
                <a:sym typeface="Courier New"/>
              </a:rPr>
              <a:t>		</a:t>
            </a:r>
            <a:r>
              <a:rPr lang="en-US" sz="2200" b="1" dirty="0">
                <a:solidFill>
                  <a:srgbClr val="FFC000"/>
                </a:solidFill>
                <a:latin typeface="Courier New"/>
                <a:ea typeface="Courier New"/>
                <a:cs typeface="Courier New"/>
                <a:sym typeface="Courier New"/>
              </a:rPr>
              <a:t>add x10,x11,x12</a:t>
            </a:r>
            <a:endParaRPr dirty="0"/>
          </a:p>
          <a:p>
            <a:pPr marL="367091" lvl="0" indent="-306146" algn="l" rtl="0">
              <a:spcBef>
                <a:spcPts val="625"/>
              </a:spcBef>
              <a:spcAft>
                <a:spcPts val="0"/>
              </a:spcAft>
              <a:buSzPts val="2090"/>
              <a:buNone/>
            </a:pPr>
            <a:r>
              <a:rPr lang="en-US" sz="2200" b="1" dirty="0">
                <a:solidFill>
                  <a:srgbClr val="FF0000"/>
                </a:solidFill>
                <a:latin typeface="Courier New"/>
                <a:ea typeface="Courier New"/>
                <a:cs typeface="Courier New"/>
                <a:sym typeface="Courier New"/>
              </a:rPr>
              <a:t>				</a:t>
            </a:r>
            <a:r>
              <a:rPr lang="en-US" sz="2200" b="1" dirty="0">
                <a:solidFill>
                  <a:schemeClr val="lt2"/>
                </a:solidFill>
                <a:latin typeface="Courier New"/>
                <a:ea typeface="Courier New"/>
                <a:cs typeface="Courier New"/>
                <a:sym typeface="Courier New"/>
              </a:rPr>
              <a:t>Exit:</a:t>
            </a:r>
            <a:endParaRPr dirty="0"/>
          </a:p>
          <a:p>
            <a:pPr marL="367091" lvl="0" indent="-306146" algn="l" rtl="0">
              <a:spcBef>
                <a:spcPts val="625"/>
              </a:spcBef>
              <a:spcAft>
                <a:spcPts val="0"/>
              </a:spcAft>
              <a:buSzPts val="2280"/>
              <a:buChar char="▪"/>
            </a:pPr>
            <a:r>
              <a:rPr lang="en-US" dirty="0"/>
              <a:t>May need to negate branch condition</a:t>
            </a:r>
            <a:endParaRPr dirty="0"/>
          </a:p>
        </p:txBody>
      </p:sp>
      <p:sp>
        <p:nvSpPr>
          <p:cNvPr id="206" name="Google Shape;206;p9"/>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Example </a:t>
            </a:r>
            <a:r>
              <a:rPr lang="en-US" i="1"/>
              <a:t>if</a:t>
            </a:r>
            <a:r>
              <a:rPr lang="en-US"/>
              <a:t> Statement</a:t>
            </a:r>
            <a:endParaRPr/>
          </a:p>
        </p:txBody>
      </p:sp>
      <p:sp>
        <p:nvSpPr>
          <p:cNvPr id="207" name="Google Shape;207;p9"/>
          <p:cNvSpPr txBox="1">
            <a:spLocks noGrp="1"/>
          </p:cNvSpPr>
          <p:nvPr>
            <p:ph type="sldNum" idx="12"/>
          </p:nvPr>
        </p:nvSpPr>
        <p:spPr>
          <a:xfrm>
            <a:off x="7010400" y="4767263"/>
            <a:ext cx="2133600" cy="27463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lt1"/>
                </a:solidFill>
                <a:latin typeface="Helvetica Neue"/>
                <a:ea typeface="Helvetica Neue"/>
                <a:cs typeface="Helvetica Neue"/>
                <a:sym typeface="Helvetica Neue"/>
              </a:rPr>
              <a:t>9</a:t>
            </a:fld>
            <a:endParaRPr sz="1200" b="0" i="0" u="none" strike="noStrike" cap="none">
              <a:solidFill>
                <a:schemeClr val="lt1"/>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Metro">
  <a:themeElements>
    <a:clrScheme name="Custom 1">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134770"/>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1961</Words>
  <Application>Microsoft Office PowerPoint</Application>
  <PresentationFormat>On-screen Show (16:9)</PresentationFormat>
  <Paragraphs>275</Paragraphs>
  <Slides>29</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Noto Sans Symbols</vt:lpstr>
      <vt:lpstr>Times</vt:lpstr>
      <vt:lpstr>Courier</vt:lpstr>
      <vt:lpstr>Helvetica Neue</vt:lpstr>
      <vt:lpstr>Calibri</vt:lpstr>
      <vt:lpstr>Corbel</vt:lpstr>
      <vt:lpstr>Courier New</vt:lpstr>
      <vt:lpstr>Merriweather Sans</vt:lpstr>
      <vt:lpstr>Arial</vt:lpstr>
      <vt:lpstr>Wingdings</vt:lpstr>
      <vt:lpstr>Metro</vt:lpstr>
      <vt:lpstr>RISC-V Decision Making and Logical Operations </vt:lpstr>
      <vt:lpstr>PowerPoint Presentation</vt:lpstr>
      <vt:lpstr>PowerPoint Presentation</vt:lpstr>
      <vt:lpstr>Review</vt:lpstr>
      <vt:lpstr>PowerPoint Presentation</vt:lpstr>
      <vt:lpstr>RV32 So Far…</vt:lpstr>
      <vt:lpstr>Computer Decision Making</vt:lpstr>
      <vt:lpstr>Types of Branches</vt:lpstr>
      <vt:lpstr>Example if Statement</vt:lpstr>
      <vt:lpstr>Example if-else Statement</vt:lpstr>
      <vt:lpstr>Magnitude Compares in RISC-V</vt:lpstr>
      <vt:lpstr>Loops in C/Assembly</vt:lpstr>
      <vt:lpstr>C Loop Mapped to RISC-V Assembly</vt:lpstr>
      <vt:lpstr>PowerPoint Presentation</vt:lpstr>
      <vt:lpstr>RV32 So Far…</vt:lpstr>
      <vt:lpstr>RISC-V Logical Instructions</vt:lpstr>
      <vt:lpstr>RISC-V Logical Instructions</vt:lpstr>
      <vt:lpstr>No NOT in RISC-V</vt:lpstr>
      <vt:lpstr>Logical Shifting</vt:lpstr>
      <vt:lpstr>Arithmetic Shifting</vt:lpstr>
      <vt:lpstr>PowerPoint Presentation</vt:lpstr>
      <vt:lpstr>Assembler to Machine Code (More Later in Course)</vt:lpstr>
      <vt:lpstr>How Program is Stored</vt:lpstr>
      <vt:lpstr>Program Execution</vt:lpstr>
      <vt:lpstr>Helpful RISC-V Assembler Features</vt:lpstr>
      <vt:lpstr>Example:    Translate *x = *y</vt:lpstr>
      <vt:lpstr>  </vt:lpstr>
      <vt:lpstr>Your Turn.  What is in x12?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RISC-V Decision Making and Logical Operations </dc:title>
  <dc:creator>John Wawrzynek</dc:creator>
  <cp:lastModifiedBy>linhtran@hcmut.edu.vn</cp:lastModifiedBy>
  <cp:revision>2</cp:revision>
  <dcterms:created xsi:type="dcterms:W3CDTF">2017-01-19T01:41:28Z</dcterms:created>
  <dcterms:modified xsi:type="dcterms:W3CDTF">2023-03-07T06:27:29Z</dcterms:modified>
</cp:coreProperties>
</file>